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74" r:id="rId4"/>
    <p:sldId id="282" r:id="rId5"/>
    <p:sldId id="261" r:id="rId6"/>
    <p:sldId id="260" r:id="rId7"/>
    <p:sldId id="262" r:id="rId8"/>
    <p:sldId id="263" r:id="rId9"/>
    <p:sldId id="285" r:id="rId10"/>
    <p:sldId id="284" r:id="rId11"/>
    <p:sldId id="267" r:id="rId12"/>
    <p:sldId id="286" r:id="rId13"/>
    <p:sldId id="287" r:id="rId14"/>
    <p:sldId id="283" r:id="rId15"/>
    <p:sldId id="26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7D4C7F-B36B-48CC-9EC7-243C215C1DC0}" v="31" dt="2025-04-09T21:26:19.2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86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Hart" userId="a50b6e8d-d6ad-452f-83fa-5399ac2ee370" providerId="ADAL" clId="{0D7D4C7F-B36B-48CC-9EC7-243C215C1DC0}"/>
    <pc:docChg chg="undo custSel addSld delSld modSld sldOrd">
      <pc:chgData name="Peter Hart" userId="a50b6e8d-d6ad-452f-83fa-5399ac2ee370" providerId="ADAL" clId="{0D7D4C7F-B36B-48CC-9EC7-243C215C1DC0}" dt="2025-04-07T09:52:46.076" v="1708" actId="20577"/>
      <pc:docMkLst>
        <pc:docMk/>
      </pc:docMkLst>
      <pc:sldChg chg="addSp delSp modSp add mod">
        <pc:chgData name="Peter Hart" userId="a50b6e8d-d6ad-452f-83fa-5399ac2ee370" providerId="ADAL" clId="{0D7D4C7F-B36B-48CC-9EC7-243C215C1DC0}" dt="2025-04-07T06:34:09.204" v="852" actId="1076"/>
        <pc:sldMkLst>
          <pc:docMk/>
          <pc:sldMk cId="1124443140" sldId="256"/>
        </pc:sldMkLst>
        <pc:picChg chg="del">
          <ac:chgData name="Peter Hart" userId="a50b6e8d-d6ad-452f-83fa-5399ac2ee370" providerId="ADAL" clId="{0D7D4C7F-B36B-48CC-9EC7-243C215C1DC0}" dt="2025-04-07T06:33:47.129" v="844" actId="478"/>
          <ac:picMkLst>
            <pc:docMk/>
            <pc:sldMk cId="1124443140" sldId="256"/>
            <ac:picMk id="5" creationId="{C12E2B68-20B3-EF35-5509-A44A72E53A84}"/>
          </ac:picMkLst>
        </pc:picChg>
        <pc:picChg chg="add mod">
          <ac:chgData name="Peter Hart" userId="a50b6e8d-d6ad-452f-83fa-5399ac2ee370" providerId="ADAL" clId="{0D7D4C7F-B36B-48CC-9EC7-243C215C1DC0}" dt="2025-04-07T06:34:09.204" v="852" actId="1076"/>
          <ac:picMkLst>
            <pc:docMk/>
            <pc:sldMk cId="1124443140" sldId="256"/>
            <ac:picMk id="7" creationId="{9B41806B-8342-434C-2396-F7B864FF5154}"/>
          </ac:picMkLst>
        </pc:picChg>
      </pc:sldChg>
      <pc:sldChg chg="new del">
        <pc:chgData name="Peter Hart" userId="a50b6e8d-d6ad-452f-83fa-5399ac2ee370" providerId="ADAL" clId="{0D7D4C7F-B36B-48CC-9EC7-243C215C1DC0}" dt="2025-04-04T17:19:52.345" v="3" actId="47"/>
        <pc:sldMkLst>
          <pc:docMk/>
          <pc:sldMk cId="1876624979" sldId="256"/>
        </pc:sldMkLst>
      </pc:sldChg>
      <pc:sldChg chg="delSp modSp add del setBg delDesignElem">
        <pc:chgData name="Peter Hart" userId="a50b6e8d-d6ad-452f-83fa-5399ac2ee370" providerId="ADAL" clId="{0D7D4C7F-B36B-48CC-9EC7-243C215C1DC0}" dt="2025-04-07T06:22:12.947" v="768" actId="47"/>
        <pc:sldMkLst>
          <pc:docMk/>
          <pc:sldMk cId="109857222" sldId="257"/>
        </pc:sldMkLst>
        <pc:spChg chg="mod">
          <ac:chgData name="Peter Hart" userId="a50b6e8d-d6ad-452f-83fa-5399ac2ee370" providerId="ADAL" clId="{0D7D4C7F-B36B-48CC-9EC7-243C215C1DC0}" dt="2025-04-07T06:21:58.868" v="767" actId="207"/>
          <ac:spMkLst>
            <pc:docMk/>
            <pc:sldMk cId="109857222" sldId="257"/>
            <ac:spMk id="2" creationId="{00000000-0000-0000-0000-000000000000}"/>
          </ac:spMkLst>
        </pc:spChg>
        <pc:spChg chg="del">
          <ac:chgData name="Peter Hart" userId="a50b6e8d-d6ad-452f-83fa-5399ac2ee370" providerId="ADAL" clId="{0D7D4C7F-B36B-48CC-9EC7-243C215C1DC0}" dt="2025-04-04T17:19:50.552" v="2"/>
          <ac:spMkLst>
            <pc:docMk/>
            <pc:sldMk cId="109857222" sldId="257"/>
            <ac:spMk id="16" creationId="{87CC2527-562A-4F69-B487-4371E5B243E7}"/>
          </ac:spMkLst>
        </pc:spChg>
        <pc:cxnChg chg="del">
          <ac:chgData name="Peter Hart" userId="a50b6e8d-d6ad-452f-83fa-5399ac2ee370" providerId="ADAL" clId="{0D7D4C7F-B36B-48CC-9EC7-243C215C1DC0}" dt="2025-04-04T17:19:50.552" v="2"/>
          <ac:cxnSpMkLst>
            <pc:docMk/>
            <pc:sldMk cId="109857222" sldId="257"/>
            <ac:cxnSpMk id="18" creationId="{BCDAEC91-5BCE-4B55-9CC0-43EF94CB734B}"/>
          </ac:cxnSpMkLst>
        </pc:cxnChg>
      </pc:sldChg>
      <pc:sldChg chg="delSp modSp add del mod setBg delDesignElem">
        <pc:chgData name="Peter Hart" userId="a50b6e8d-d6ad-452f-83fa-5399ac2ee370" providerId="ADAL" clId="{0D7D4C7F-B36B-48CC-9EC7-243C215C1DC0}" dt="2025-04-07T06:38:46.257" v="867" actId="47"/>
        <pc:sldMkLst>
          <pc:docMk/>
          <pc:sldMk cId="1517863840" sldId="258"/>
        </pc:sldMkLst>
        <pc:spChg chg="mod">
          <ac:chgData name="Peter Hart" userId="a50b6e8d-d6ad-452f-83fa-5399ac2ee370" providerId="ADAL" clId="{0D7D4C7F-B36B-48CC-9EC7-243C215C1DC0}" dt="2025-04-07T06:38:36.336" v="866" actId="207"/>
          <ac:spMkLst>
            <pc:docMk/>
            <pc:sldMk cId="1517863840" sldId="258"/>
            <ac:spMk id="2" creationId="{27E64F5D-6142-35A1-0BBA-7422B66CB33C}"/>
          </ac:spMkLst>
        </pc:spChg>
        <pc:spChg chg="mod">
          <ac:chgData name="Peter Hart" userId="a50b6e8d-d6ad-452f-83fa-5399ac2ee370" providerId="ADAL" clId="{0D7D4C7F-B36B-48CC-9EC7-243C215C1DC0}" dt="2025-04-07T06:38:27.721" v="865" actId="207"/>
          <ac:spMkLst>
            <pc:docMk/>
            <pc:sldMk cId="1517863840" sldId="258"/>
            <ac:spMk id="3" creationId="{17346261-33A1-6972-E959-EC4A5D716EE1}"/>
          </ac:spMkLst>
        </pc:spChg>
        <pc:spChg chg="del">
          <ac:chgData name="Peter Hart" userId="a50b6e8d-d6ad-452f-83fa-5399ac2ee370" providerId="ADAL" clId="{0D7D4C7F-B36B-48CC-9EC7-243C215C1DC0}" dt="2025-04-07T06:18:59.323" v="765"/>
          <ac:spMkLst>
            <pc:docMk/>
            <pc:sldMk cId="1517863840" sldId="258"/>
            <ac:spMk id="12" creationId="{5A0118C5-4F8D-4CF4-BADD-53FEACC6C42A}"/>
          </ac:spMkLst>
        </pc:spChg>
        <pc:spChg chg="del">
          <ac:chgData name="Peter Hart" userId="a50b6e8d-d6ad-452f-83fa-5399ac2ee370" providerId="ADAL" clId="{0D7D4C7F-B36B-48CC-9EC7-243C215C1DC0}" dt="2025-04-07T06:18:59.323" v="765"/>
          <ac:spMkLst>
            <pc:docMk/>
            <pc:sldMk cId="1517863840" sldId="258"/>
            <ac:spMk id="22" creationId="{EAED1919-54A1-41C9-B30B-A3FF3F58E38B}"/>
          </ac:spMkLst>
        </pc:spChg>
        <pc:spChg chg="del">
          <ac:chgData name="Peter Hart" userId="a50b6e8d-d6ad-452f-83fa-5399ac2ee370" providerId="ADAL" clId="{0D7D4C7F-B36B-48CC-9EC7-243C215C1DC0}" dt="2025-04-07T06:18:59.323" v="765"/>
          <ac:spMkLst>
            <pc:docMk/>
            <pc:sldMk cId="1517863840" sldId="258"/>
            <ac:spMk id="28" creationId="{FFFEB18F-F81F-4CED-BE64-EB888A77C3B8}"/>
          </ac:spMkLst>
        </pc:spChg>
        <pc:grpChg chg="del">
          <ac:chgData name="Peter Hart" userId="a50b6e8d-d6ad-452f-83fa-5399ac2ee370" providerId="ADAL" clId="{0D7D4C7F-B36B-48CC-9EC7-243C215C1DC0}" dt="2025-04-07T06:18:59.323" v="765"/>
          <ac:grpSpMkLst>
            <pc:docMk/>
            <pc:sldMk cId="1517863840" sldId="258"/>
            <ac:grpSpMk id="14" creationId="{00C7DD97-49DC-4BFD-951D-CFF51B976DE9}"/>
          </ac:grpSpMkLst>
        </pc:grpChg>
        <pc:grpChg chg="del">
          <ac:chgData name="Peter Hart" userId="a50b6e8d-d6ad-452f-83fa-5399ac2ee370" providerId="ADAL" clId="{0D7D4C7F-B36B-48CC-9EC7-243C215C1DC0}" dt="2025-04-07T06:18:59.323" v="765"/>
          <ac:grpSpMkLst>
            <pc:docMk/>
            <pc:sldMk cId="1517863840" sldId="258"/>
            <ac:grpSpMk id="18" creationId="{176786CF-68E6-476D-909E-8522718B7BE0}"/>
          </ac:grpSpMkLst>
        </pc:grpChg>
        <pc:grpChg chg="del">
          <ac:chgData name="Peter Hart" userId="a50b6e8d-d6ad-452f-83fa-5399ac2ee370" providerId="ADAL" clId="{0D7D4C7F-B36B-48CC-9EC7-243C215C1DC0}" dt="2025-04-07T06:18:59.323" v="765"/>
          <ac:grpSpMkLst>
            <pc:docMk/>
            <pc:sldMk cId="1517863840" sldId="258"/>
            <ac:grpSpMk id="24" creationId="{00E015F5-1A99-4E40-BC3D-7707802996B5}"/>
          </ac:grpSpMkLst>
        </pc:grpChg>
        <pc:grpChg chg="del">
          <ac:chgData name="Peter Hart" userId="a50b6e8d-d6ad-452f-83fa-5399ac2ee370" providerId="ADAL" clId="{0D7D4C7F-B36B-48CC-9EC7-243C215C1DC0}" dt="2025-04-07T06:18:59.323" v="765"/>
          <ac:grpSpMkLst>
            <pc:docMk/>
            <pc:sldMk cId="1517863840" sldId="258"/>
            <ac:grpSpMk id="30" creationId="{A04977CB-3825-471A-A590-C57F8C350306}"/>
          </ac:grpSpMkLst>
        </pc:grpChg>
      </pc:sldChg>
      <pc:sldChg chg="delSp modSp add mod ord">
        <pc:chgData name="Peter Hart" userId="a50b6e8d-d6ad-452f-83fa-5399ac2ee370" providerId="ADAL" clId="{0D7D4C7F-B36B-48CC-9EC7-243C215C1DC0}" dt="2025-04-07T09:52:46.076" v="1708" actId="20577"/>
        <pc:sldMkLst>
          <pc:docMk/>
          <pc:sldMk cId="3448716586" sldId="259"/>
        </pc:sldMkLst>
        <pc:spChg chg="mod">
          <ac:chgData name="Peter Hart" userId="a50b6e8d-d6ad-452f-83fa-5399ac2ee370" providerId="ADAL" clId="{0D7D4C7F-B36B-48CC-9EC7-243C215C1DC0}" dt="2025-04-07T09:52:46.076" v="1708" actId="20577"/>
          <ac:spMkLst>
            <pc:docMk/>
            <pc:sldMk cId="3448716586" sldId="259"/>
            <ac:spMk id="3" creationId="{E0D5CCD2-5891-8E6A-41AC-B42F7A3259A2}"/>
          </ac:spMkLst>
        </pc:spChg>
        <pc:spChg chg="mod">
          <ac:chgData name="Peter Hart" userId="a50b6e8d-d6ad-452f-83fa-5399ac2ee370" providerId="ADAL" clId="{0D7D4C7F-B36B-48CC-9EC7-243C215C1DC0}" dt="2025-04-04T17:21:16.758" v="90" actId="20577"/>
          <ac:spMkLst>
            <pc:docMk/>
            <pc:sldMk cId="3448716586" sldId="259"/>
            <ac:spMk id="9" creationId="{E1948BD1-C2F3-ABDF-76EB-BB61081FD8DE}"/>
          </ac:spMkLst>
        </pc:spChg>
        <pc:picChg chg="del">
          <ac:chgData name="Peter Hart" userId="a50b6e8d-d6ad-452f-83fa-5399ac2ee370" providerId="ADAL" clId="{0D7D4C7F-B36B-48CC-9EC7-243C215C1DC0}" dt="2025-04-07T06:35:56.606" v="853" actId="478"/>
          <ac:picMkLst>
            <pc:docMk/>
            <pc:sldMk cId="3448716586" sldId="259"/>
            <ac:picMk id="5" creationId="{2DABA6BE-FB7E-EE9B-3F7C-0FD0BCFC0BAB}"/>
          </ac:picMkLst>
        </pc:picChg>
      </pc:sldChg>
      <pc:sldChg chg="new del">
        <pc:chgData name="Peter Hart" userId="a50b6e8d-d6ad-452f-83fa-5399ac2ee370" providerId="ADAL" clId="{0D7D4C7F-B36B-48CC-9EC7-243C215C1DC0}" dt="2025-04-04T17:24:44.808" v="140" actId="47"/>
        <pc:sldMkLst>
          <pc:docMk/>
          <pc:sldMk cId="1828211840" sldId="260"/>
        </pc:sldMkLst>
      </pc:sldChg>
      <pc:sldChg chg="addSp delSp modSp add mod setBg delDesignElem">
        <pc:chgData name="Peter Hart" userId="a50b6e8d-d6ad-452f-83fa-5399ac2ee370" providerId="ADAL" clId="{0D7D4C7F-B36B-48CC-9EC7-243C215C1DC0}" dt="2025-04-07T06:40:49.022" v="884" actId="207"/>
        <pc:sldMkLst>
          <pc:docMk/>
          <pc:sldMk cId="3571207591" sldId="260"/>
        </pc:sldMkLst>
        <pc:spChg chg="mod">
          <ac:chgData name="Peter Hart" userId="a50b6e8d-d6ad-452f-83fa-5399ac2ee370" providerId="ADAL" clId="{0D7D4C7F-B36B-48CC-9EC7-243C215C1DC0}" dt="2025-04-07T06:40:10.189" v="880" actId="207"/>
          <ac:spMkLst>
            <pc:docMk/>
            <pc:sldMk cId="3571207591" sldId="260"/>
            <ac:spMk id="2" creationId="{17DE2111-9898-2E54-EA14-053B95FE1AB7}"/>
          </ac:spMkLst>
        </pc:spChg>
        <pc:spChg chg="mod">
          <ac:chgData name="Peter Hart" userId="a50b6e8d-d6ad-452f-83fa-5399ac2ee370" providerId="ADAL" clId="{0D7D4C7F-B36B-48CC-9EC7-243C215C1DC0}" dt="2025-04-07T06:40:06.062" v="879" actId="207"/>
          <ac:spMkLst>
            <pc:docMk/>
            <pc:sldMk cId="3571207591" sldId="260"/>
            <ac:spMk id="3" creationId="{5A8B37DD-32D1-1C96-B2A2-B091CE72A0B6}"/>
          </ac:spMkLst>
        </pc:spChg>
        <pc:spChg chg="add mod ord">
          <ac:chgData name="Peter Hart" userId="a50b6e8d-d6ad-452f-83fa-5399ac2ee370" providerId="ADAL" clId="{0D7D4C7F-B36B-48CC-9EC7-243C215C1DC0}" dt="2025-04-07T06:40:49.022" v="884" actId="207"/>
          <ac:spMkLst>
            <pc:docMk/>
            <pc:sldMk cId="3571207591" sldId="260"/>
            <ac:spMk id="5" creationId="{EB9041B0-0F81-E75C-8B4F-3439D55CF26B}"/>
          </ac:spMkLst>
        </pc:spChg>
        <pc:spChg chg="del">
          <ac:chgData name="Peter Hart" userId="a50b6e8d-d6ad-452f-83fa-5399ac2ee370" providerId="ADAL" clId="{0D7D4C7F-B36B-48CC-9EC7-243C215C1DC0}" dt="2025-04-07T06:18:59.323" v="765"/>
          <ac:spMkLst>
            <pc:docMk/>
            <pc:sldMk cId="3571207591" sldId="260"/>
            <ac:spMk id="22" creationId="{9DD005C1-8C51-42D6-9BEE-B9B83849743D}"/>
          </ac:spMkLst>
        </pc:spChg>
        <pc:spChg chg="del">
          <ac:chgData name="Peter Hart" userId="a50b6e8d-d6ad-452f-83fa-5399ac2ee370" providerId="ADAL" clId="{0D7D4C7F-B36B-48CC-9EC7-243C215C1DC0}" dt="2025-04-07T06:18:59.323" v="765"/>
          <ac:spMkLst>
            <pc:docMk/>
            <pc:sldMk cId="3571207591" sldId="260"/>
            <ac:spMk id="23" creationId="{B250C39F-3F6C-4D53-86D2-7BC6B2FF609C}"/>
          </ac:spMkLst>
        </pc:spChg>
        <pc:spChg chg="del">
          <ac:chgData name="Peter Hart" userId="a50b6e8d-d6ad-452f-83fa-5399ac2ee370" providerId="ADAL" clId="{0D7D4C7F-B36B-48CC-9EC7-243C215C1DC0}" dt="2025-04-07T06:18:59.323" v="765"/>
          <ac:spMkLst>
            <pc:docMk/>
            <pc:sldMk cId="3571207591" sldId="260"/>
            <ac:spMk id="24" creationId="{70A48D59-8581-41F7-B529-F4617FE07A9A}"/>
          </ac:spMkLst>
        </pc:spChg>
      </pc:sldChg>
      <pc:sldChg chg="delSp modSp add mod setBg delDesignElem">
        <pc:chgData name="Peter Hart" userId="a50b6e8d-d6ad-452f-83fa-5399ac2ee370" providerId="ADAL" clId="{0D7D4C7F-B36B-48CC-9EC7-243C215C1DC0}" dt="2025-04-07T06:38:00.730" v="864" actId="1076"/>
        <pc:sldMkLst>
          <pc:docMk/>
          <pc:sldMk cId="1435800884" sldId="261"/>
        </pc:sldMkLst>
        <pc:spChg chg="mod">
          <ac:chgData name="Peter Hart" userId="a50b6e8d-d6ad-452f-83fa-5399ac2ee370" providerId="ADAL" clId="{0D7D4C7F-B36B-48CC-9EC7-243C215C1DC0}" dt="2025-04-04T17:25:16.760" v="146" actId="1076"/>
          <ac:spMkLst>
            <pc:docMk/>
            <pc:sldMk cId="1435800884" sldId="261"/>
            <ac:spMk id="3" creationId="{E0D5CCD2-5891-8E6A-41AC-B42F7A3259A2}"/>
          </ac:spMkLst>
        </pc:spChg>
        <pc:spChg chg="del">
          <ac:chgData name="Peter Hart" userId="a50b6e8d-d6ad-452f-83fa-5399ac2ee370" providerId="ADAL" clId="{0D7D4C7F-B36B-48CC-9EC7-243C215C1DC0}" dt="2025-04-04T17:24:41.553" v="139"/>
          <ac:spMkLst>
            <pc:docMk/>
            <pc:sldMk cId="1435800884" sldId="261"/>
            <ac:spMk id="11" creationId="{2B566528-1B12-4246-9431-5C2D7D081168}"/>
          </ac:spMkLst>
        </pc:spChg>
        <pc:grpChg chg="del">
          <ac:chgData name="Peter Hart" userId="a50b6e8d-d6ad-452f-83fa-5399ac2ee370" providerId="ADAL" clId="{0D7D4C7F-B36B-48CC-9EC7-243C215C1DC0}" dt="2025-04-04T17:24:41.553" v="139"/>
          <ac:grpSpMkLst>
            <pc:docMk/>
            <pc:sldMk cId="1435800884" sldId="261"/>
            <ac:grpSpMk id="13" creationId="{5995D10D-E9C9-47DB-AE7E-801FEF38F5C9}"/>
          </ac:grpSpMkLst>
        </pc:grpChg>
        <pc:grpChg chg="del">
          <ac:chgData name="Peter Hart" userId="a50b6e8d-d6ad-452f-83fa-5399ac2ee370" providerId="ADAL" clId="{0D7D4C7F-B36B-48CC-9EC7-243C215C1DC0}" dt="2025-04-04T17:24:41.553" v="139"/>
          <ac:grpSpMkLst>
            <pc:docMk/>
            <pc:sldMk cId="1435800884" sldId="261"/>
            <ac:grpSpMk id="17" creationId="{828A5161-06F1-46CF-8AD7-844680A59E13}"/>
          </ac:grpSpMkLst>
        </pc:grpChg>
        <pc:picChg chg="del">
          <ac:chgData name="Peter Hart" userId="a50b6e8d-d6ad-452f-83fa-5399ac2ee370" providerId="ADAL" clId="{0D7D4C7F-B36B-48CC-9EC7-243C215C1DC0}" dt="2025-04-07T06:37:58.782" v="863" actId="478"/>
          <ac:picMkLst>
            <pc:docMk/>
            <pc:sldMk cId="1435800884" sldId="261"/>
            <ac:picMk id="5" creationId="{2DABA6BE-FB7E-EE9B-3F7C-0FD0BCFC0BAB}"/>
          </ac:picMkLst>
        </pc:picChg>
        <pc:picChg chg="mod">
          <ac:chgData name="Peter Hart" userId="a50b6e8d-d6ad-452f-83fa-5399ac2ee370" providerId="ADAL" clId="{0D7D4C7F-B36B-48CC-9EC7-243C215C1DC0}" dt="2025-04-07T06:38:00.730" v="864" actId="1076"/>
          <ac:picMkLst>
            <pc:docMk/>
            <pc:sldMk cId="1435800884" sldId="261"/>
            <ac:picMk id="6" creationId="{1387BAA1-AAE1-5FAC-1E34-F2F7324A33F3}"/>
          </ac:picMkLst>
        </pc:picChg>
      </pc:sldChg>
      <pc:sldChg chg="delSp modSp add mod setBg delDesignElem">
        <pc:chgData name="Peter Hart" userId="a50b6e8d-d6ad-452f-83fa-5399ac2ee370" providerId="ADAL" clId="{0D7D4C7F-B36B-48CC-9EC7-243C215C1DC0}" dt="2025-04-07T09:51:55.757" v="1690" actId="478"/>
        <pc:sldMkLst>
          <pc:docMk/>
          <pc:sldMk cId="3686962376" sldId="262"/>
        </pc:sldMkLst>
        <pc:spChg chg="mod">
          <ac:chgData name="Peter Hart" userId="a50b6e8d-d6ad-452f-83fa-5399ac2ee370" providerId="ADAL" clId="{0D7D4C7F-B36B-48CC-9EC7-243C215C1DC0}" dt="2025-04-04T17:26:04.435" v="149" actId="1076"/>
          <ac:spMkLst>
            <pc:docMk/>
            <pc:sldMk cId="3686962376" sldId="262"/>
            <ac:spMk id="10" creationId="{F2779AD5-2986-E650-ED4B-99819723570E}"/>
          </ac:spMkLst>
        </pc:spChg>
        <pc:spChg chg="del">
          <ac:chgData name="Peter Hart" userId="a50b6e8d-d6ad-452f-83fa-5399ac2ee370" providerId="ADAL" clId="{0D7D4C7F-B36B-48CC-9EC7-243C215C1DC0}" dt="2025-04-04T17:25:58.128" v="148"/>
          <ac:spMkLst>
            <pc:docMk/>
            <pc:sldMk cId="3686962376" sldId="262"/>
            <ac:spMk id="11" creationId="{2B566528-1B12-4246-9431-5C2D7D081168}"/>
          </ac:spMkLst>
        </pc:spChg>
        <pc:grpChg chg="del">
          <ac:chgData name="Peter Hart" userId="a50b6e8d-d6ad-452f-83fa-5399ac2ee370" providerId="ADAL" clId="{0D7D4C7F-B36B-48CC-9EC7-243C215C1DC0}" dt="2025-04-04T17:25:58.128" v="148"/>
          <ac:grpSpMkLst>
            <pc:docMk/>
            <pc:sldMk cId="3686962376" sldId="262"/>
            <ac:grpSpMk id="13" creationId="{5995D10D-E9C9-47DB-AE7E-801FEF38F5C9}"/>
          </ac:grpSpMkLst>
        </pc:grpChg>
        <pc:grpChg chg="del">
          <ac:chgData name="Peter Hart" userId="a50b6e8d-d6ad-452f-83fa-5399ac2ee370" providerId="ADAL" clId="{0D7D4C7F-B36B-48CC-9EC7-243C215C1DC0}" dt="2025-04-04T17:25:58.128" v="148"/>
          <ac:grpSpMkLst>
            <pc:docMk/>
            <pc:sldMk cId="3686962376" sldId="262"/>
            <ac:grpSpMk id="17" creationId="{828A5161-06F1-46CF-8AD7-844680A59E13}"/>
          </ac:grpSpMkLst>
        </pc:grpChg>
        <pc:picChg chg="del">
          <ac:chgData name="Peter Hart" userId="a50b6e8d-d6ad-452f-83fa-5399ac2ee370" providerId="ADAL" clId="{0D7D4C7F-B36B-48CC-9EC7-243C215C1DC0}" dt="2025-04-07T09:51:55.757" v="1690" actId="478"/>
          <ac:picMkLst>
            <pc:docMk/>
            <pc:sldMk cId="3686962376" sldId="262"/>
            <ac:picMk id="5" creationId="{2DABA6BE-FB7E-EE9B-3F7C-0FD0BCFC0BAB}"/>
          </ac:picMkLst>
        </pc:picChg>
        <pc:picChg chg="mod">
          <ac:chgData name="Peter Hart" userId="a50b6e8d-d6ad-452f-83fa-5399ac2ee370" providerId="ADAL" clId="{0D7D4C7F-B36B-48CC-9EC7-243C215C1DC0}" dt="2025-04-04T17:26:06.592" v="150" actId="1076"/>
          <ac:picMkLst>
            <pc:docMk/>
            <pc:sldMk cId="3686962376" sldId="262"/>
            <ac:picMk id="16" creationId="{6702BF95-D639-7357-0080-56F2310702A9}"/>
          </ac:picMkLst>
        </pc:picChg>
      </pc:sldChg>
      <pc:sldChg chg="addSp delSp modSp add mod">
        <pc:chgData name="Peter Hart" userId="a50b6e8d-d6ad-452f-83fa-5399ac2ee370" providerId="ADAL" clId="{0D7D4C7F-B36B-48CC-9EC7-243C215C1DC0}" dt="2025-04-07T09:51:58.299" v="1691" actId="478"/>
        <pc:sldMkLst>
          <pc:docMk/>
          <pc:sldMk cId="16115389" sldId="263"/>
        </pc:sldMkLst>
        <pc:spChg chg="mod">
          <ac:chgData name="Peter Hart" userId="a50b6e8d-d6ad-452f-83fa-5399ac2ee370" providerId="ADAL" clId="{0D7D4C7F-B36B-48CC-9EC7-243C215C1DC0}" dt="2025-04-04T17:26:23.042" v="161" actId="20577"/>
          <ac:spMkLst>
            <pc:docMk/>
            <pc:sldMk cId="16115389" sldId="263"/>
            <ac:spMk id="2" creationId="{C45A2558-ADAD-6733-41C5-846757192266}"/>
          </ac:spMkLst>
        </pc:spChg>
        <pc:spChg chg="mod">
          <ac:chgData name="Peter Hart" userId="a50b6e8d-d6ad-452f-83fa-5399ac2ee370" providerId="ADAL" clId="{0D7D4C7F-B36B-48CC-9EC7-243C215C1DC0}" dt="2025-04-04T17:34:06.070" v="348" actId="1076"/>
          <ac:spMkLst>
            <pc:docMk/>
            <pc:sldMk cId="16115389" sldId="263"/>
            <ac:spMk id="9" creationId="{16756F61-AC00-976E-65F2-88B8A30E682C}"/>
          </ac:spMkLst>
        </pc:spChg>
        <pc:spChg chg="del">
          <ac:chgData name="Peter Hart" userId="a50b6e8d-d6ad-452f-83fa-5399ac2ee370" providerId="ADAL" clId="{0D7D4C7F-B36B-48CC-9EC7-243C215C1DC0}" dt="2025-04-04T17:26:46.762" v="210" actId="478"/>
          <ac:spMkLst>
            <pc:docMk/>
            <pc:sldMk cId="16115389" sldId="263"/>
            <ac:spMk id="10" creationId="{F2779AD5-2986-E650-ED4B-99819723570E}"/>
          </ac:spMkLst>
        </pc:spChg>
        <pc:spChg chg="mod">
          <ac:chgData name="Peter Hart" userId="a50b6e8d-d6ad-452f-83fa-5399ac2ee370" providerId="ADAL" clId="{0D7D4C7F-B36B-48CC-9EC7-243C215C1DC0}" dt="2025-04-04T17:27:15.961" v="296" actId="14100"/>
          <ac:spMkLst>
            <pc:docMk/>
            <pc:sldMk cId="16115389" sldId="263"/>
            <ac:spMk id="20" creationId="{DCB5A5B9-AC55-1B00-0FE5-AF5E50C5D35A}"/>
          </ac:spMkLst>
        </pc:spChg>
        <pc:picChg chg="add mod">
          <ac:chgData name="Peter Hart" userId="a50b6e8d-d6ad-452f-83fa-5399ac2ee370" providerId="ADAL" clId="{0D7D4C7F-B36B-48CC-9EC7-243C215C1DC0}" dt="2025-04-04T17:29:40.855" v="299" actId="1076"/>
          <ac:picMkLst>
            <pc:docMk/>
            <pc:sldMk cId="16115389" sldId="263"/>
            <ac:picMk id="4" creationId="{95FC3828-87D9-67DB-35DE-93709512BB48}"/>
          </ac:picMkLst>
        </pc:picChg>
        <pc:picChg chg="del">
          <ac:chgData name="Peter Hart" userId="a50b6e8d-d6ad-452f-83fa-5399ac2ee370" providerId="ADAL" clId="{0D7D4C7F-B36B-48CC-9EC7-243C215C1DC0}" dt="2025-04-07T09:51:58.299" v="1691" actId="478"/>
          <ac:picMkLst>
            <pc:docMk/>
            <pc:sldMk cId="16115389" sldId="263"/>
            <ac:picMk id="5" creationId="{2DABA6BE-FB7E-EE9B-3F7C-0FD0BCFC0BAB}"/>
          </ac:picMkLst>
        </pc:picChg>
        <pc:picChg chg="del">
          <ac:chgData name="Peter Hart" userId="a50b6e8d-d6ad-452f-83fa-5399ac2ee370" providerId="ADAL" clId="{0D7D4C7F-B36B-48CC-9EC7-243C215C1DC0}" dt="2025-04-04T17:28:10.318" v="297" actId="478"/>
          <ac:picMkLst>
            <pc:docMk/>
            <pc:sldMk cId="16115389" sldId="263"/>
            <ac:picMk id="8" creationId="{19ABA6D9-AA68-5F6C-F0E8-7ACAE5386272}"/>
          </ac:picMkLst>
        </pc:picChg>
        <pc:picChg chg="mod">
          <ac:chgData name="Peter Hart" userId="a50b6e8d-d6ad-452f-83fa-5399ac2ee370" providerId="ADAL" clId="{0D7D4C7F-B36B-48CC-9EC7-243C215C1DC0}" dt="2025-04-04T17:29:42.745" v="300" actId="1076"/>
          <ac:picMkLst>
            <pc:docMk/>
            <pc:sldMk cId="16115389" sldId="263"/>
            <ac:picMk id="12" creationId="{2B326D5B-CEEC-6129-A6B1-17D969D226D4}"/>
          </ac:picMkLst>
        </pc:picChg>
        <pc:picChg chg="del">
          <ac:chgData name="Peter Hart" userId="a50b6e8d-d6ad-452f-83fa-5399ac2ee370" providerId="ADAL" clId="{0D7D4C7F-B36B-48CC-9EC7-243C215C1DC0}" dt="2025-04-04T17:26:48.464" v="211" actId="478"/>
          <ac:picMkLst>
            <pc:docMk/>
            <pc:sldMk cId="16115389" sldId="263"/>
            <ac:picMk id="16" creationId="{6702BF95-D639-7357-0080-56F2310702A9}"/>
          </ac:picMkLst>
        </pc:picChg>
        <pc:picChg chg="del">
          <ac:chgData name="Peter Hart" userId="a50b6e8d-d6ad-452f-83fa-5399ac2ee370" providerId="ADAL" clId="{0D7D4C7F-B36B-48CC-9EC7-243C215C1DC0}" dt="2025-04-04T17:26:25.147" v="162" actId="478"/>
          <ac:picMkLst>
            <pc:docMk/>
            <pc:sldMk cId="16115389" sldId="263"/>
            <ac:picMk id="21" creationId="{4E4926AB-2A2D-8193-91D3-8DB37198EB9D}"/>
          </ac:picMkLst>
        </pc:picChg>
        <pc:picChg chg="add mod">
          <ac:chgData name="Peter Hart" userId="a50b6e8d-d6ad-452f-83fa-5399ac2ee370" providerId="ADAL" clId="{0D7D4C7F-B36B-48CC-9EC7-243C215C1DC0}" dt="2025-04-04T17:34:02.132" v="347" actId="1076"/>
          <ac:picMkLst>
            <pc:docMk/>
            <pc:sldMk cId="16115389" sldId="263"/>
            <ac:picMk id="1026" creationId="{B65A2D43-6259-E637-568F-1179A02B812B}"/>
          </ac:picMkLst>
        </pc:picChg>
      </pc:sldChg>
      <pc:sldChg chg="new del">
        <pc:chgData name="Peter Hart" userId="a50b6e8d-d6ad-452f-83fa-5399ac2ee370" providerId="ADAL" clId="{0D7D4C7F-B36B-48CC-9EC7-243C215C1DC0}" dt="2025-04-04T17:26:12.490" v="152" actId="47"/>
        <pc:sldMkLst>
          <pc:docMk/>
          <pc:sldMk cId="1512835077" sldId="263"/>
        </pc:sldMkLst>
      </pc:sldChg>
      <pc:sldChg chg="addSp delSp modSp new del mod">
        <pc:chgData name="Peter Hart" userId="a50b6e8d-d6ad-452f-83fa-5399ac2ee370" providerId="ADAL" clId="{0D7D4C7F-B36B-48CC-9EC7-243C215C1DC0}" dt="2025-04-07T06:44:08.057" v="890" actId="47"/>
        <pc:sldMkLst>
          <pc:docMk/>
          <pc:sldMk cId="493586321" sldId="264"/>
        </pc:sldMkLst>
        <pc:spChg chg="mod">
          <ac:chgData name="Peter Hart" userId="a50b6e8d-d6ad-452f-83fa-5399ac2ee370" providerId="ADAL" clId="{0D7D4C7F-B36B-48CC-9EC7-243C215C1DC0}" dt="2025-04-04T17:30:43.133" v="321" actId="20577"/>
          <ac:spMkLst>
            <pc:docMk/>
            <pc:sldMk cId="493586321" sldId="264"/>
            <ac:spMk id="2" creationId="{60D8F16D-0CC7-54AD-FEA7-7961EB4F4427}"/>
          </ac:spMkLst>
        </pc:spChg>
        <pc:spChg chg="mod">
          <ac:chgData name="Peter Hart" userId="a50b6e8d-d6ad-452f-83fa-5399ac2ee370" providerId="ADAL" clId="{0D7D4C7F-B36B-48CC-9EC7-243C215C1DC0}" dt="2025-04-04T17:30:46.737" v="340" actId="20577"/>
          <ac:spMkLst>
            <pc:docMk/>
            <pc:sldMk cId="493586321" sldId="264"/>
            <ac:spMk id="3" creationId="{0584CB04-310F-B860-EF8B-4F585E34025F}"/>
          </ac:spMkLst>
        </pc:spChg>
        <pc:picChg chg="add del">
          <ac:chgData name="Peter Hart" userId="a50b6e8d-d6ad-452f-83fa-5399ac2ee370" providerId="ADAL" clId="{0D7D4C7F-B36B-48CC-9EC7-243C215C1DC0}" dt="2025-04-04T17:33:48.287" v="342" actId="21"/>
          <ac:picMkLst>
            <pc:docMk/>
            <pc:sldMk cId="493586321" sldId="264"/>
            <ac:picMk id="1026" creationId="{B65A2D43-6259-E637-568F-1179A02B812B}"/>
          </ac:picMkLst>
        </pc:picChg>
      </pc:sldChg>
      <pc:sldChg chg="addSp delSp modSp add mod setBg setClrOvrMap delDesignElem">
        <pc:chgData name="Peter Hart" userId="a50b6e8d-d6ad-452f-83fa-5399ac2ee370" providerId="ADAL" clId="{0D7D4C7F-B36B-48CC-9EC7-243C215C1DC0}" dt="2025-04-07T07:07:44.045" v="1553" actId="6549"/>
        <pc:sldMkLst>
          <pc:docMk/>
          <pc:sldMk cId="4179338763" sldId="265"/>
        </pc:sldMkLst>
        <pc:spChg chg="mod ord">
          <ac:chgData name="Peter Hart" userId="a50b6e8d-d6ad-452f-83fa-5399ac2ee370" providerId="ADAL" clId="{0D7D4C7F-B36B-48CC-9EC7-243C215C1DC0}" dt="2025-04-07T07:07:30.870" v="1547" actId="26606"/>
          <ac:spMkLst>
            <pc:docMk/>
            <pc:sldMk cId="4179338763" sldId="265"/>
            <ac:spMk id="2" creationId="{C45A2558-ADAD-6733-41C5-846757192266}"/>
          </ac:spMkLst>
        </pc:spChg>
        <pc:spChg chg="mod">
          <ac:chgData name="Peter Hart" userId="a50b6e8d-d6ad-452f-83fa-5399ac2ee370" providerId="ADAL" clId="{0D7D4C7F-B36B-48CC-9EC7-243C215C1DC0}" dt="2025-04-07T07:07:44.045" v="1553" actId="6549"/>
          <ac:spMkLst>
            <pc:docMk/>
            <pc:sldMk cId="4179338763" sldId="265"/>
            <ac:spMk id="7" creationId="{06988FB2-B7A0-8710-F5E4-A8EB75CBEDD5}"/>
          </ac:spMkLst>
        </pc:spChg>
        <pc:spChg chg="add">
          <ac:chgData name="Peter Hart" userId="a50b6e8d-d6ad-452f-83fa-5399ac2ee370" providerId="ADAL" clId="{0D7D4C7F-B36B-48CC-9EC7-243C215C1DC0}" dt="2025-04-07T07:07:30.870" v="1547" actId="26606"/>
          <ac:spMkLst>
            <pc:docMk/>
            <pc:sldMk cId="4179338763" sldId="265"/>
            <ac:spMk id="15" creationId="{C5E6CFF1-2F42-4E10-9A97-F116F46F53FE}"/>
          </ac:spMkLst>
        </pc:spChg>
        <pc:spChg chg="del">
          <ac:chgData name="Peter Hart" userId="a50b6e8d-d6ad-452f-83fa-5399ac2ee370" providerId="ADAL" clId="{0D7D4C7F-B36B-48CC-9EC7-243C215C1DC0}" dt="2025-04-04T18:05:04.463" v="350"/>
          <ac:spMkLst>
            <pc:docMk/>
            <pc:sldMk cId="4179338763" sldId="265"/>
            <ac:spMk id="24" creationId="{DCFD1A13-2B88-47B7-AAE9-AD6F3296EE2F}"/>
          </ac:spMkLst>
        </pc:spChg>
        <pc:spChg chg="del">
          <ac:chgData name="Peter Hart" userId="a50b6e8d-d6ad-452f-83fa-5399ac2ee370" providerId="ADAL" clId="{0D7D4C7F-B36B-48CC-9EC7-243C215C1DC0}" dt="2025-04-04T18:05:04.463" v="350"/>
          <ac:spMkLst>
            <pc:docMk/>
            <pc:sldMk cId="4179338763" sldId="265"/>
            <ac:spMk id="26" creationId="{F5CE4102-C93A-420A-98A7-5A7DD0C5C5B1}"/>
          </ac:spMkLst>
        </pc:spChg>
        <pc:picChg chg="del">
          <ac:chgData name="Peter Hart" userId="a50b6e8d-d6ad-452f-83fa-5399ac2ee370" providerId="ADAL" clId="{0D7D4C7F-B36B-48CC-9EC7-243C215C1DC0}" dt="2025-04-07T07:07:24.272" v="1546" actId="478"/>
          <ac:picMkLst>
            <pc:docMk/>
            <pc:sldMk cId="4179338763" sldId="265"/>
            <ac:picMk id="5" creationId="{2DABA6BE-FB7E-EE9B-3F7C-0FD0BCFC0BAB}"/>
          </ac:picMkLst>
        </pc:picChg>
        <pc:picChg chg="mod">
          <ac:chgData name="Peter Hart" userId="a50b6e8d-d6ad-452f-83fa-5399ac2ee370" providerId="ADAL" clId="{0D7D4C7F-B36B-48CC-9EC7-243C215C1DC0}" dt="2025-04-07T07:07:30.870" v="1547" actId="26606"/>
          <ac:picMkLst>
            <pc:docMk/>
            <pc:sldMk cId="4179338763" sldId="265"/>
            <ac:picMk id="10" creationId="{9E9DC7C5-9E82-5317-0F58-DB180D308ECD}"/>
          </ac:picMkLst>
        </pc:picChg>
        <pc:cxnChg chg="add">
          <ac:chgData name="Peter Hart" userId="a50b6e8d-d6ad-452f-83fa-5399ac2ee370" providerId="ADAL" clId="{0D7D4C7F-B36B-48CC-9EC7-243C215C1DC0}" dt="2025-04-07T07:07:30.870" v="1547" actId="26606"/>
          <ac:cxnSpMkLst>
            <pc:docMk/>
            <pc:sldMk cId="4179338763" sldId="265"/>
            <ac:cxnSpMk id="17" creationId="{96A8629B-8289-498B-939B-1CA0C106182C}"/>
          </ac:cxnSpMkLst>
        </pc:cxnChg>
      </pc:sldChg>
      <pc:sldChg chg="modSp new del mod">
        <pc:chgData name="Peter Hart" userId="a50b6e8d-d6ad-452f-83fa-5399ac2ee370" providerId="ADAL" clId="{0D7D4C7F-B36B-48CC-9EC7-243C215C1DC0}" dt="2025-04-07T06:47:27.177" v="995" actId="47"/>
        <pc:sldMkLst>
          <pc:docMk/>
          <pc:sldMk cId="1681077881" sldId="266"/>
        </pc:sldMkLst>
        <pc:spChg chg="mod">
          <ac:chgData name="Peter Hart" userId="a50b6e8d-d6ad-452f-83fa-5399ac2ee370" providerId="ADAL" clId="{0D7D4C7F-B36B-48CC-9EC7-243C215C1DC0}" dt="2025-04-04T18:05:14.234" v="369" actId="20577"/>
          <ac:spMkLst>
            <pc:docMk/>
            <pc:sldMk cId="1681077881" sldId="266"/>
            <ac:spMk id="2" creationId="{82FC9451-4947-1DA6-011B-BBA05FA1CC07}"/>
          </ac:spMkLst>
        </pc:spChg>
        <pc:spChg chg="mod">
          <ac:chgData name="Peter Hart" userId="a50b6e8d-d6ad-452f-83fa-5399ac2ee370" providerId="ADAL" clId="{0D7D4C7F-B36B-48CC-9EC7-243C215C1DC0}" dt="2025-04-04T18:05:16.744" v="377" actId="20577"/>
          <ac:spMkLst>
            <pc:docMk/>
            <pc:sldMk cId="1681077881" sldId="266"/>
            <ac:spMk id="3" creationId="{F02D1670-EF34-3F70-CD92-D0FAE09454D3}"/>
          </ac:spMkLst>
        </pc:spChg>
      </pc:sldChg>
      <pc:sldChg chg="addSp modSp new mod ord setBg">
        <pc:chgData name="Peter Hart" userId="a50b6e8d-d6ad-452f-83fa-5399ac2ee370" providerId="ADAL" clId="{0D7D4C7F-B36B-48CC-9EC7-243C215C1DC0}" dt="2025-04-07T06:58:05.144" v="1467" actId="171"/>
        <pc:sldMkLst>
          <pc:docMk/>
          <pc:sldMk cId="2976054589" sldId="267"/>
        </pc:sldMkLst>
        <pc:spChg chg="mod">
          <ac:chgData name="Peter Hart" userId="a50b6e8d-d6ad-452f-83fa-5399ac2ee370" providerId="ADAL" clId="{0D7D4C7F-B36B-48CC-9EC7-243C215C1DC0}" dt="2025-04-07T06:57:53.771" v="1465" actId="26606"/>
          <ac:spMkLst>
            <pc:docMk/>
            <pc:sldMk cId="2976054589" sldId="267"/>
            <ac:spMk id="2" creationId="{055CD480-5367-9C38-B0CA-EAA68CF1C272}"/>
          </ac:spMkLst>
        </pc:spChg>
        <pc:spChg chg="mod">
          <ac:chgData name="Peter Hart" userId="a50b6e8d-d6ad-452f-83fa-5399ac2ee370" providerId="ADAL" clId="{0D7D4C7F-B36B-48CC-9EC7-243C215C1DC0}" dt="2025-04-07T06:57:53.771" v="1465" actId="26606"/>
          <ac:spMkLst>
            <pc:docMk/>
            <pc:sldMk cId="2976054589" sldId="267"/>
            <ac:spMk id="3" creationId="{F6067333-675F-03A1-4756-1FBBD0A33E7C}"/>
          </ac:spMkLst>
        </pc:spChg>
        <pc:spChg chg="add mod ord">
          <ac:chgData name="Peter Hart" userId="a50b6e8d-d6ad-452f-83fa-5399ac2ee370" providerId="ADAL" clId="{0D7D4C7F-B36B-48CC-9EC7-243C215C1DC0}" dt="2025-04-07T06:58:05.144" v="1467" actId="171"/>
          <ac:spMkLst>
            <pc:docMk/>
            <pc:sldMk cId="2976054589" sldId="267"/>
            <ac:spMk id="6" creationId="{A1D6A7B7-3227-203E-95A3-77E188396C51}"/>
          </ac:spMkLst>
        </pc:spChg>
        <pc:spChg chg="add">
          <ac:chgData name="Peter Hart" userId="a50b6e8d-d6ad-452f-83fa-5399ac2ee370" providerId="ADAL" clId="{0D7D4C7F-B36B-48CC-9EC7-243C215C1DC0}" dt="2025-04-07T06:57:53.771" v="1465" actId="26606"/>
          <ac:spMkLst>
            <pc:docMk/>
            <pc:sldMk cId="2976054589" sldId="267"/>
            <ac:spMk id="10" creationId="{362810D9-2C5A-477D-949C-C191895477F3}"/>
          </ac:spMkLst>
        </pc:spChg>
        <pc:spChg chg="add">
          <ac:chgData name="Peter Hart" userId="a50b6e8d-d6ad-452f-83fa-5399ac2ee370" providerId="ADAL" clId="{0D7D4C7F-B36B-48CC-9EC7-243C215C1DC0}" dt="2025-04-07T06:57:53.771" v="1465" actId="26606"/>
          <ac:spMkLst>
            <pc:docMk/>
            <pc:sldMk cId="2976054589" sldId="267"/>
            <ac:spMk id="12" creationId="{081E4A58-353D-44AE-B2FC-2A74E2E400F7}"/>
          </ac:spMkLst>
        </pc:spChg>
        <pc:picChg chg="add mod ord">
          <ac:chgData name="Peter Hart" userId="a50b6e8d-d6ad-452f-83fa-5399ac2ee370" providerId="ADAL" clId="{0D7D4C7F-B36B-48CC-9EC7-243C215C1DC0}" dt="2025-04-07T06:57:53.771" v="1465" actId="26606"/>
          <ac:picMkLst>
            <pc:docMk/>
            <pc:sldMk cId="2976054589" sldId="267"/>
            <ac:picMk id="5" creationId="{18868A17-0038-B4A6-D668-DA40958F4985}"/>
          </ac:picMkLst>
        </pc:picChg>
      </pc:sldChg>
      <pc:sldChg chg="addSp delSp modSp add mod setBg delDesignElem">
        <pc:chgData name="Peter Hart" userId="a50b6e8d-d6ad-452f-83fa-5399ac2ee370" providerId="ADAL" clId="{0D7D4C7F-B36B-48CC-9EC7-243C215C1DC0}" dt="2025-04-07T06:39:18.788" v="871" actId="21"/>
        <pc:sldMkLst>
          <pc:docMk/>
          <pc:sldMk cId="1996905093" sldId="274"/>
        </pc:sldMkLst>
        <pc:spChg chg="mod">
          <ac:chgData name="Peter Hart" userId="a50b6e8d-d6ad-452f-83fa-5399ac2ee370" providerId="ADAL" clId="{0D7D4C7F-B36B-48CC-9EC7-243C215C1DC0}" dt="2025-04-07T06:37:02.684" v="859" actId="1076"/>
          <ac:spMkLst>
            <pc:docMk/>
            <pc:sldMk cId="1996905093" sldId="274"/>
            <ac:spMk id="2" creationId="{3E369A2C-5338-3FA0-FA7E-E88F4F486D3E}"/>
          </ac:spMkLst>
        </pc:spChg>
        <pc:spChg chg="mod">
          <ac:chgData name="Peter Hart" userId="a50b6e8d-d6ad-452f-83fa-5399ac2ee370" providerId="ADAL" clId="{0D7D4C7F-B36B-48CC-9EC7-243C215C1DC0}" dt="2025-04-07T06:37:07.624" v="860" actId="1076"/>
          <ac:spMkLst>
            <pc:docMk/>
            <pc:sldMk cId="1996905093" sldId="274"/>
            <ac:spMk id="3" creationId="{641CCE2C-044C-1416-F16D-ED7B6629A6C0}"/>
          </ac:spMkLst>
        </pc:spChg>
        <pc:spChg chg="add del mod ord">
          <ac:chgData name="Peter Hart" userId="a50b6e8d-d6ad-452f-83fa-5399ac2ee370" providerId="ADAL" clId="{0D7D4C7F-B36B-48CC-9EC7-243C215C1DC0}" dt="2025-04-07T06:39:18.788" v="871" actId="21"/>
          <ac:spMkLst>
            <pc:docMk/>
            <pc:sldMk cId="1996905093" sldId="274"/>
            <ac:spMk id="4" creationId="{76146DB1-BFC0-A603-E559-3C5E5746055A}"/>
          </ac:spMkLst>
        </pc:spChg>
        <pc:spChg chg="del">
          <ac:chgData name="Peter Hart" userId="a50b6e8d-d6ad-452f-83fa-5399ac2ee370" providerId="ADAL" clId="{0D7D4C7F-B36B-48CC-9EC7-243C215C1DC0}" dt="2025-04-07T06:16:56.517" v="735"/>
          <ac:spMkLst>
            <pc:docMk/>
            <pc:sldMk cId="1996905093" sldId="274"/>
            <ac:spMk id="11" creationId="{9228552E-C8B1-4A80-8448-0787CE0FC704}"/>
          </ac:spMkLst>
        </pc:spChg>
        <pc:picChg chg="mod">
          <ac:chgData name="Peter Hart" userId="a50b6e8d-d6ad-452f-83fa-5399ac2ee370" providerId="ADAL" clId="{0D7D4C7F-B36B-48CC-9EC7-243C215C1DC0}" dt="2025-04-07T06:36:55.906" v="858" actId="1076"/>
          <ac:picMkLst>
            <pc:docMk/>
            <pc:sldMk cId="1996905093" sldId="274"/>
            <ac:picMk id="5" creationId="{4D1AB423-E90C-A7C4-8A75-AE225F2BF55B}"/>
          </ac:picMkLst>
        </pc:picChg>
      </pc:sldChg>
      <pc:sldChg chg="delSp add ord setBg delDesignElem">
        <pc:chgData name="Peter Hart" userId="a50b6e8d-d6ad-452f-83fa-5399ac2ee370" providerId="ADAL" clId="{0D7D4C7F-B36B-48CC-9EC7-243C215C1DC0}" dt="2025-04-07T09:46:03.202" v="1689"/>
        <pc:sldMkLst>
          <pc:docMk/>
          <pc:sldMk cId="1160177006" sldId="282"/>
        </pc:sldMkLst>
        <pc:spChg chg="del">
          <ac:chgData name="Peter Hart" userId="a50b6e8d-d6ad-452f-83fa-5399ac2ee370" providerId="ADAL" clId="{0D7D4C7F-B36B-48CC-9EC7-243C215C1DC0}" dt="2025-04-07T06:16:56.517" v="735"/>
          <ac:spMkLst>
            <pc:docMk/>
            <pc:sldMk cId="1160177006" sldId="282"/>
            <ac:spMk id="9" creationId="{C1DD1A8A-57D5-4A81-AD04-532B043C5611}"/>
          </ac:spMkLst>
        </pc:spChg>
        <pc:spChg chg="del">
          <ac:chgData name="Peter Hart" userId="a50b6e8d-d6ad-452f-83fa-5399ac2ee370" providerId="ADAL" clId="{0D7D4C7F-B36B-48CC-9EC7-243C215C1DC0}" dt="2025-04-07T06:16:56.517" v="735"/>
          <ac:spMkLst>
            <pc:docMk/>
            <pc:sldMk cId="1160177006" sldId="282"/>
            <ac:spMk id="11" creationId="{007891EC-4501-44ED-A8C8-B11B6DB767AB}"/>
          </ac:spMkLst>
        </pc:spChg>
      </pc:sldChg>
      <pc:sldChg chg="addSp modSp new mod">
        <pc:chgData name="Peter Hart" userId="a50b6e8d-d6ad-452f-83fa-5399ac2ee370" providerId="ADAL" clId="{0D7D4C7F-B36B-48CC-9EC7-243C215C1DC0}" dt="2025-04-07T07:07:17.309" v="1545" actId="5793"/>
        <pc:sldMkLst>
          <pc:docMk/>
          <pc:sldMk cId="851067268" sldId="283"/>
        </pc:sldMkLst>
        <pc:spChg chg="mod">
          <ac:chgData name="Peter Hart" userId="a50b6e8d-d6ad-452f-83fa-5399ac2ee370" providerId="ADAL" clId="{0D7D4C7F-B36B-48CC-9EC7-243C215C1DC0}" dt="2025-04-07T07:05:05.972" v="1497" actId="20577"/>
          <ac:spMkLst>
            <pc:docMk/>
            <pc:sldMk cId="851067268" sldId="283"/>
            <ac:spMk id="2" creationId="{530476AB-D450-3141-543B-6851B19D1C0B}"/>
          </ac:spMkLst>
        </pc:spChg>
        <pc:spChg chg="mod">
          <ac:chgData name="Peter Hart" userId="a50b6e8d-d6ad-452f-83fa-5399ac2ee370" providerId="ADAL" clId="{0D7D4C7F-B36B-48CC-9EC7-243C215C1DC0}" dt="2025-04-07T07:07:17.309" v="1545" actId="5793"/>
          <ac:spMkLst>
            <pc:docMk/>
            <pc:sldMk cId="851067268" sldId="283"/>
            <ac:spMk id="3" creationId="{C4DA104E-1430-7640-EF54-F4839BFF04B9}"/>
          </ac:spMkLst>
        </pc:spChg>
        <pc:picChg chg="add mod ord">
          <ac:chgData name="Peter Hart" userId="a50b6e8d-d6ad-452f-83fa-5399ac2ee370" providerId="ADAL" clId="{0D7D4C7F-B36B-48CC-9EC7-243C215C1DC0}" dt="2025-04-07T07:07:14.985" v="1544" actId="1076"/>
          <ac:picMkLst>
            <pc:docMk/>
            <pc:sldMk cId="851067268" sldId="283"/>
            <ac:picMk id="5" creationId="{A4BAC3B4-6FF3-F3E5-AB14-52E62C9B5C9B}"/>
          </ac:picMkLst>
        </pc:picChg>
      </pc:sldChg>
      <pc:sldChg chg="addSp modSp add mod setBg">
        <pc:chgData name="Peter Hart" userId="a50b6e8d-d6ad-452f-83fa-5399ac2ee370" providerId="ADAL" clId="{0D7D4C7F-B36B-48CC-9EC7-243C215C1DC0}" dt="2025-04-07T06:47:08.679" v="994" actId="20577"/>
        <pc:sldMkLst>
          <pc:docMk/>
          <pc:sldMk cId="226027967" sldId="284"/>
        </pc:sldMkLst>
        <pc:spChg chg="mod">
          <ac:chgData name="Peter Hart" userId="a50b6e8d-d6ad-452f-83fa-5399ac2ee370" providerId="ADAL" clId="{0D7D4C7F-B36B-48CC-9EC7-243C215C1DC0}" dt="2025-04-07T06:46:12.829" v="979" actId="26606"/>
          <ac:spMkLst>
            <pc:docMk/>
            <pc:sldMk cId="226027967" sldId="284"/>
            <ac:spMk id="2" creationId="{A7B74040-1CDA-CA35-2BDE-E419079D26A3}"/>
          </ac:spMkLst>
        </pc:spChg>
        <pc:spChg chg="mod">
          <ac:chgData name="Peter Hart" userId="a50b6e8d-d6ad-452f-83fa-5399ac2ee370" providerId="ADAL" clId="{0D7D4C7F-B36B-48CC-9EC7-243C215C1DC0}" dt="2025-04-07T06:47:08.679" v="994" actId="20577"/>
          <ac:spMkLst>
            <pc:docMk/>
            <pc:sldMk cId="226027967" sldId="284"/>
            <ac:spMk id="3" creationId="{DFEAEF37-D6EF-3FBD-53CC-565A079C47B5}"/>
          </ac:spMkLst>
        </pc:spChg>
        <pc:spChg chg="add mod">
          <ac:chgData name="Peter Hart" userId="a50b6e8d-d6ad-452f-83fa-5399ac2ee370" providerId="ADAL" clId="{0D7D4C7F-B36B-48CC-9EC7-243C215C1DC0}" dt="2025-04-07T06:46:12.829" v="979" actId="26606"/>
          <ac:spMkLst>
            <pc:docMk/>
            <pc:sldMk cId="226027967" sldId="284"/>
            <ac:spMk id="6" creationId="{AE752C19-4EFE-0EF7-BACA-E0625F2798A7}"/>
          </ac:spMkLst>
        </pc:spChg>
        <pc:spChg chg="add mod ord">
          <ac:chgData name="Peter Hart" userId="a50b6e8d-d6ad-452f-83fa-5399ac2ee370" providerId="ADAL" clId="{0D7D4C7F-B36B-48CC-9EC7-243C215C1DC0}" dt="2025-04-07T06:46:55.595" v="985" actId="171"/>
          <ac:spMkLst>
            <pc:docMk/>
            <pc:sldMk cId="226027967" sldId="284"/>
            <ac:spMk id="7" creationId="{A2F9C2D4-44A8-9E69-2582-3CD3E89527E3}"/>
          </ac:spMkLst>
        </pc:spChg>
        <pc:spChg chg="add">
          <ac:chgData name="Peter Hart" userId="a50b6e8d-d6ad-452f-83fa-5399ac2ee370" providerId="ADAL" clId="{0D7D4C7F-B36B-48CC-9EC7-243C215C1DC0}" dt="2025-04-07T06:46:12.829" v="979" actId="26606"/>
          <ac:spMkLst>
            <pc:docMk/>
            <pc:sldMk cId="226027967" sldId="284"/>
            <ac:spMk id="11" creationId="{362810D9-2C5A-477D-949C-C191895477F3}"/>
          </ac:spMkLst>
        </pc:spChg>
        <pc:spChg chg="add">
          <ac:chgData name="Peter Hart" userId="a50b6e8d-d6ad-452f-83fa-5399ac2ee370" providerId="ADAL" clId="{0D7D4C7F-B36B-48CC-9EC7-243C215C1DC0}" dt="2025-04-07T06:46:12.829" v="979" actId="26606"/>
          <ac:spMkLst>
            <pc:docMk/>
            <pc:sldMk cId="226027967" sldId="284"/>
            <ac:spMk id="13" creationId="{081E4A58-353D-44AE-B2FC-2A74E2E400F7}"/>
          </ac:spMkLst>
        </pc:spChg>
        <pc:picChg chg="add mod ord">
          <ac:chgData name="Peter Hart" userId="a50b6e8d-d6ad-452f-83fa-5399ac2ee370" providerId="ADAL" clId="{0D7D4C7F-B36B-48CC-9EC7-243C215C1DC0}" dt="2025-04-07T06:46:12.829" v="979" actId="26606"/>
          <ac:picMkLst>
            <pc:docMk/>
            <pc:sldMk cId="226027967" sldId="284"/>
            <ac:picMk id="5" creationId="{EC3E59B1-3056-B3D8-76BA-D9D15B35BC77}"/>
          </ac:picMkLst>
        </pc:picChg>
      </pc:sldChg>
      <pc:sldChg chg="addSp modSp new mod setBg setClrOvrMap">
        <pc:chgData name="Peter Hart" userId="a50b6e8d-d6ad-452f-83fa-5399ac2ee370" providerId="ADAL" clId="{0D7D4C7F-B36B-48CC-9EC7-243C215C1DC0}" dt="2025-04-07T06:43:57.842" v="889" actId="26606"/>
        <pc:sldMkLst>
          <pc:docMk/>
          <pc:sldMk cId="3062631214" sldId="285"/>
        </pc:sldMkLst>
        <pc:spChg chg="mod">
          <ac:chgData name="Peter Hart" userId="a50b6e8d-d6ad-452f-83fa-5399ac2ee370" providerId="ADAL" clId="{0D7D4C7F-B36B-48CC-9EC7-243C215C1DC0}" dt="2025-04-07T06:43:57.842" v="889" actId="26606"/>
          <ac:spMkLst>
            <pc:docMk/>
            <pc:sldMk cId="3062631214" sldId="285"/>
            <ac:spMk id="2" creationId="{50BC1680-D889-DD69-0FB4-AAE57344263D}"/>
          </ac:spMkLst>
        </pc:spChg>
        <pc:spChg chg="mod">
          <ac:chgData name="Peter Hart" userId="a50b6e8d-d6ad-452f-83fa-5399ac2ee370" providerId="ADAL" clId="{0D7D4C7F-B36B-48CC-9EC7-243C215C1DC0}" dt="2025-04-07T06:43:57.842" v="889" actId="26606"/>
          <ac:spMkLst>
            <pc:docMk/>
            <pc:sldMk cId="3062631214" sldId="285"/>
            <ac:spMk id="3" creationId="{8AA79573-7796-CB86-D49F-5633B552776E}"/>
          </ac:spMkLst>
        </pc:spChg>
        <pc:picChg chg="add mod ord">
          <ac:chgData name="Peter Hart" userId="a50b6e8d-d6ad-452f-83fa-5399ac2ee370" providerId="ADAL" clId="{0D7D4C7F-B36B-48CC-9EC7-243C215C1DC0}" dt="2025-04-07T06:43:57.842" v="889" actId="26606"/>
          <ac:picMkLst>
            <pc:docMk/>
            <pc:sldMk cId="3062631214" sldId="285"/>
            <ac:picMk id="5" creationId="{54FF677F-F3EC-1068-B20C-96218C034B89}"/>
          </ac:picMkLst>
        </pc:picChg>
      </pc:sldChg>
      <pc:sldChg chg="addSp modSp new mod setBg">
        <pc:chgData name="Peter Hart" userId="a50b6e8d-d6ad-452f-83fa-5399ac2ee370" providerId="ADAL" clId="{0D7D4C7F-B36B-48CC-9EC7-243C215C1DC0}" dt="2025-04-07T07:04:34.376" v="1471" actId="14100"/>
        <pc:sldMkLst>
          <pc:docMk/>
          <pc:sldMk cId="981348668" sldId="286"/>
        </pc:sldMkLst>
        <pc:spChg chg="mod">
          <ac:chgData name="Peter Hart" userId="a50b6e8d-d6ad-452f-83fa-5399ac2ee370" providerId="ADAL" clId="{0D7D4C7F-B36B-48CC-9EC7-243C215C1DC0}" dt="2025-04-07T07:04:29.844" v="1470" actId="26606"/>
          <ac:spMkLst>
            <pc:docMk/>
            <pc:sldMk cId="981348668" sldId="286"/>
            <ac:spMk id="2" creationId="{BA346F18-5707-93E6-86A9-D89D130A67EA}"/>
          </ac:spMkLst>
        </pc:spChg>
        <pc:spChg chg="mod">
          <ac:chgData name="Peter Hart" userId="a50b6e8d-d6ad-452f-83fa-5399ac2ee370" providerId="ADAL" clId="{0D7D4C7F-B36B-48CC-9EC7-243C215C1DC0}" dt="2025-04-07T07:04:34.376" v="1471" actId="14100"/>
          <ac:spMkLst>
            <pc:docMk/>
            <pc:sldMk cId="981348668" sldId="286"/>
            <ac:spMk id="3" creationId="{853B5245-B4C9-CE21-EC29-A9AD5C23C5AD}"/>
          </ac:spMkLst>
        </pc:spChg>
        <pc:spChg chg="add">
          <ac:chgData name="Peter Hart" userId="a50b6e8d-d6ad-452f-83fa-5399ac2ee370" providerId="ADAL" clId="{0D7D4C7F-B36B-48CC-9EC7-243C215C1DC0}" dt="2025-04-07T07:04:29.844" v="1470" actId="26606"/>
          <ac:spMkLst>
            <pc:docMk/>
            <pc:sldMk cId="981348668" sldId="286"/>
            <ac:spMk id="2055" creationId="{9AA72BD9-2C5A-4EDC-931F-5AA08EACA0F3}"/>
          </ac:spMkLst>
        </pc:spChg>
        <pc:spChg chg="add">
          <ac:chgData name="Peter Hart" userId="a50b6e8d-d6ad-452f-83fa-5399ac2ee370" providerId="ADAL" clId="{0D7D4C7F-B36B-48CC-9EC7-243C215C1DC0}" dt="2025-04-07T07:04:29.844" v="1470" actId="26606"/>
          <ac:spMkLst>
            <pc:docMk/>
            <pc:sldMk cId="981348668" sldId="286"/>
            <ac:spMk id="2057" creationId="{DD3981AC-7B61-4947-BCF3-F7AA7FA385B9}"/>
          </ac:spMkLst>
        </pc:spChg>
        <pc:spChg chg="add">
          <ac:chgData name="Peter Hart" userId="a50b6e8d-d6ad-452f-83fa-5399ac2ee370" providerId="ADAL" clId="{0D7D4C7F-B36B-48CC-9EC7-243C215C1DC0}" dt="2025-04-07T07:04:29.844" v="1470" actId="26606"/>
          <ac:spMkLst>
            <pc:docMk/>
            <pc:sldMk cId="981348668" sldId="286"/>
            <ac:spMk id="2059" creationId="{55D4142C-5077-457F-A6AD-3FECFDB39685}"/>
          </ac:spMkLst>
        </pc:spChg>
        <pc:spChg chg="add">
          <ac:chgData name="Peter Hart" userId="a50b6e8d-d6ad-452f-83fa-5399ac2ee370" providerId="ADAL" clId="{0D7D4C7F-B36B-48CC-9EC7-243C215C1DC0}" dt="2025-04-07T07:04:29.844" v="1470" actId="26606"/>
          <ac:spMkLst>
            <pc:docMk/>
            <pc:sldMk cId="981348668" sldId="286"/>
            <ac:spMk id="2061" creationId="{7A5F0580-5EE9-419F-96EE-B6529EF6E7D0}"/>
          </ac:spMkLst>
        </pc:spChg>
        <pc:picChg chg="add mod ord">
          <ac:chgData name="Peter Hart" userId="a50b6e8d-d6ad-452f-83fa-5399ac2ee370" providerId="ADAL" clId="{0D7D4C7F-B36B-48CC-9EC7-243C215C1DC0}" dt="2025-04-07T07:04:29.844" v="1470" actId="26606"/>
          <ac:picMkLst>
            <pc:docMk/>
            <pc:sldMk cId="981348668" sldId="286"/>
            <ac:picMk id="2050" creationId="{01E88D55-34EA-A3DD-EF4C-85993B652433}"/>
          </ac:picMkLst>
        </pc:picChg>
      </pc:sldChg>
      <pc:sldChg chg="addSp modSp new mod setBg setClrOvrMap">
        <pc:chgData name="Peter Hart" userId="a50b6e8d-d6ad-452f-83fa-5399ac2ee370" providerId="ADAL" clId="{0D7D4C7F-B36B-48CC-9EC7-243C215C1DC0}" dt="2025-04-07T09:41:51.078" v="1678" actId="26606"/>
        <pc:sldMkLst>
          <pc:docMk/>
          <pc:sldMk cId="2983545314" sldId="287"/>
        </pc:sldMkLst>
        <pc:spChg chg="mod">
          <ac:chgData name="Peter Hart" userId="a50b6e8d-d6ad-452f-83fa-5399ac2ee370" providerId="ADAL" clId="{0D7D4C7F-B36B-48CC-9EC7-243C215C1DC0}" dt="2025-04-07T09:41:51.078" v="1678" actId="26606"/>
          <ac:spMkLst>
            <pc:docMk/>
            <pc:sldMk cId="2983545314" sldId="287"/>
            <ac:spMk id="2" creationId="{ED4D8DC7-4EE9-510E-973C-3F1E6B15730B}"/>
          </ac:spMkLst>
        </pc:spChg>
        <pc:spChg chg="mod">
          <ac:chgData name="Peter Hart" userId="a50b6e8d-d6ad-452f-83fa-5399ac2ee370" providerId="ADAL" clId="{0D7D4C7F-B36B-48CC-9EC7-243C215C1DC0}" dt="2025-04-07T09:41:51.078" v="1678" actId="26606"/>
          <ac:spMkLst>
            <pc:docMk/>
            <pc:sldMk cId="2983545314" sldId="287"/>
            <ac:spMk id="3" creationId="{3FB1DD04-082C-6E33-9047-122F2D6AF83C}"/>
          </ac:spMkLst>
        </pc:spChg>
        <pc:spChg chg="add">
          <ac:chgData name="Peter Hart" userId="a50b6e8d-d6ad-452f-83fa-5399ac2ee370" providerId="ADAL" clId="{0D7D4C7F-B36B-48CC-9EC7-243C215C1DC0}" dt="2025-04-07T09:41:51.078" v="1678" actId="26606"/>
          <ac:spMkLst>
            <pc:docMk/>
            <pc:sldMk cId="2983545314" sldId="287"/>
            <ac:spMk id="10" creationId="{C5E6CFF1-2F42-4E10-9A97-F116F46F53FE}"/>
          </ac:spMkLst>
        </pc:spChg>
        <pc:picChg chg="add mod ord">
          <ac:chgData name="Peter Hart" userId="a50b6e8d-d6ad-452f-83fa-5399ac2ee370" providerId="ADAL" clId="{0D7D4C7F-B36B-48CC-9EC7-243C215C1DC0}" dt="2025-04-07T09:41:51.078" v="1678" actId="26606"/>
          <ac:picMkLst>
            <pc:docMk/>
            <pc:sldMk cId="2983545314" sldId="287"/>
            <ac:picMk id="5" creationId="{F44C798D-C793-6212-75C8-DB763914A5C6}"/>
          </ac:picMkLst>
        </pc:picChg>
        <pc:cxnChg chg="add">
          <ac:chgData name="Peter Hart" userId="a50b6e8d-d6ad-452f-83fa-5399ac2ee370" providerId="ADAL" clId="{0D7D4C7F-B36B-48CC-9EC7-243C215C1DC0}" dt="2025-04-07T09:41:51.078" v="1678" actId="26606"/>
          <ac:cxnSpMkLst>
            <pc:docMk/>
            <pc:sldMk cId="2983545314" sldId="287"/>
            <ac:cxnSpMk id="12" creationId="{96A8629B-8289-498B-939B-1CA0C106182C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4C84C-405F-ED30-DB4C-37FA488A9A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7E8E99-2EAB-1D17-8D8E-30D81B04F0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66224B-7C18-244C-6D89-28DF4835A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ED064-80A1-4430-9432-00D5AB93205D}" type="datetimeFigureOut">
              <a:rPr lang="en-GB" smtClean="0"/>
              <a:t>09/04/2025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D67DE-4EEC-29E6-9FF1-449C484D0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00984-092A-31BA-6F9A-D244564BE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0FDB-D6BE-4E91-A53B-6587CE7A3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934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F79EB-B481-722A-F493-29A79C0E9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15087A-B8C7-558C-ECF1-B26B8EA69F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32273D-0580-320C-20EB-5823EFEDF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ED064-80A1-4430-9432-00D5AB93205D}" type="datetimeFigureOut">
              <a:rPr lang="en-GB" smtClean="0"/>
              <a:t>09/04/2025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7B9BAE-6E18-6174-89E8-0CE24294E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4AFDA-ECF9-8123-6F52-8CF974F06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0FDB-D6BE-4E91-A53B-6587CE7A3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3182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29A9D-E6F8-F311-01AB-C78816A24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6C98A9-8DD9-C252-A800-1DC57C0EC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C0983-51F8-5B69-6180-4B5F5AC53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ED064-80A1-4430-9432-00D5AB93205D}" type="datetimeFigureOut">
              <a:rPr lang="en-GB" smtClean="0"/>
              <a:t>09/04/2025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AD58D9-8351-7087-6E74-8AC07BAF8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418E03-E83A-CAB1-65DC-277B0DEED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0FDB-D6BE-4E91-A53B-6587CE7A3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5593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8A482-B6EC-B4D0-3489-609BCC625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CE24A6-80FB-2E06-4407-172D013910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E62CF1-A6B6-E435-D53A-762C5C0B6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6211C6-5F92-D4AB-DADF-92EFCA424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ED064-80A1-4430-9432-00D5AB93205D}" type="datetimeFigureOut">
              <a:rPr lang="en-GB" smtClean="0"/>
              <a:t>09/04/2025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98BF22-BBBE-7727-AD06-2689CD5C4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0C2262-8600-E546-898E-BFB60A8E3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0FDB-D6BE-4E91-A53B-6587CE7A3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592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488F6-16EF-2380-8F49-4678B077F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AAC85B-DA77-4022-7393-ABDD0216B0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EEE3D2-A959-DE6C-1FD1-6A91142DA3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F692FE-472C-5597-E09A-19BCB73E42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59F11-A7D8-959F-6665-65243B623E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5E69FA-EB33-79F5-4964-A3B494D37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ED064-80A1-4430-9432-00D5AB93205D}" type="datetimeFigureOut">
              <a:rPr lang="en-GB" smtClean="0"/>
              <a:t>09/04/2025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64D35B-B248-8036-0F84-881D14587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802A43-B2C5-01D0-E8A4-B5D6F0C94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0FDB-D6BE-4E91-A53B-6587CE7A3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8791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B9466-5FC6-B145-AE3C-39779C6B2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A86B54-7D56-1316-8641-2456E7B13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ED064-80A1-4430-9432-00D5AB93205D}" type="datetimeFigureOut">
              <a:rPr lang="en-GB" smtClean="0"/>
              <a:t>09/04/2025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861B1D-6467-3B8C-0CD4-8C9E3688D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F830B4-1F1D-2FD6-A86E-075120490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0FDB-D6BE-4E91-A53B-6587CE7A3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1171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205783-CCA5-DA4C-785D-79FD31980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ED064-80A1-4430-9432-00D5AB93205D}" type="datetimeFigureOut">
              <a:rPr lang="en-GB" smtClean="0"/>
              <a:t>09/04/2025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1C6AE8-C550-CB2D-466D-C7A33C812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8A4B92-3411-F474-688A-DA7261921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0FDB-D6BE-4E91-A53B-6587CE7A3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1316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28104-7B44-AA39-485C-4768FAC44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8B4760-7388-1418-87D3-879452ECBC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47BB21-98BC-6A68-D26A-689163DCCE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D9A347-E24C-CABF-8933-833873CC6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ED064-80A1-4430-9432-00D5AB93205D}" type="datetimeFigureOut">
              <a:rPr lang="en-GB" smtClean="0"/>
              <a:t>09/04/2025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88366A-0A6E-F2B3-9975-E8CE16028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BD6E65-C5B4-F537-33B4-B3AD282BB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0FDB-D6BE-4E91-A53B-6587CE7A3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9519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89809-3561-07E8-BF96-9CD8A4F10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B69D27-50DB-EFB6-8351-9FB1FBBB26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4A9D79-1121-2610-2A26-8D9655B282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7BE658-C33C-86DA-1323-CA9389EDF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ED064-80A1-4430-9432-00D5AB93205D}" type="datetimeFigureOut">
              <a:rPr lang="en-GB" smtClean="0"/>
              <a:t>09/04/2025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4210E2-B823-1D89-B6D0-F60F30D79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321026-9864-FE3B-08D0-A0BC2A6EB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0FDB-D6BE-4E91-A53B-6587CE7A3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1590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4E262-025F-486A-B216-CB35B1C2E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1F860F-BFA9-8FDB-75A3-BE1D43BB7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6FA66B-A073-8D48-8FAB-FB4E2A9FE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ED064-80A1-4430-9432-00D5AB93205D}" type="datetimeFigureOut">
              <a:rPr lang="en-GB" smtClean="0"/>
              <a:t>09/04/2025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F256EA-7452-865F-70DF-4E5AB68FA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0DF405-17E0-0057-B0B7-51D09AC32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0FDB-D6BE-4E91-A53B-6587CE7A3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6312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B71573E-77B5-8593-6C98-260610A76C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54957C-AD3D-18ED-7881-46F91C4B81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70C437-631E-28CA-25D9-D6ABD22DC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ED064-80A1-4430-9432-00D5AB93205D}" type="datetimeFigureOut">
              <a:rPr lang="en-GB" smtClean="0"/>
              <a:t>09/04/2025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77C607-D2DA-2114-B787-8C3C2EC65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48BCB5-27EA-C823-EAEE-E155A92ED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0F0FDB-D6BE-4E91-A53B-6587CE7A3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2082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CCD169-CF67-7FDC-8D5B-2A3484FCE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5EB633-1816-C1FA-CDC0-5B9D56AE85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9A5489-088F-A90B-0DF6-3807041EA1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CED064-80A1-4430-9432-00D5AB93205D}" type="datetimeFigureOut">
              <a:rPr lang="en-GB" smtClean="0"/>
              <a:t>09/04/2025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4FF1F3-2C46-EDD5-353E-0EC38B7CBA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0D93D0-19AB-54B0-85B7-CBE08FF22D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0F0FDB-D6BE-4E91-A53B-6587CE7A30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674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mailto:Activetravel@leeds.ac.uk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s.ed.ac.uk/groundswell/2021/05/06/new-group-supporting-active-travel-in-edinburgh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/3.0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rhubarbandwren.co.uk/how-to-make-a-magnificent-forest-mini-den/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rabble.ca/blogs/bloggers/views-expressed/2014/03/anomie-new-apathy-youth-participation-and-politics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/3.0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kadence.com/service/focus-groups/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medlineplus.gov/spanish/teendevelopment.html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00CE9-14C6-8752-9921-7886B69D0A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5F4FDF-EE36-EBB9-7D65-A230BC8E70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DF4AE2-3B88-BFC1-901B-148982EF8B67}"/>
              </a:ext>
            </a:extLst>
          </p:cNvPr>
          <p:cNvSpPr txBox="1"/>
          <p:nvPr/>
        </p:nvSpPr>
        <p:spPr>
          <a:xfrm>
            <a:off x="1717732" y="5873234"/>
            <a:ext cx="87565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Dr Peter Hart (Education); Dr Morgan Campbell (ITS)</a:t>
            </a:r>
          </a:p>
        </p:txBody>
      </p:sp>
      <p:pic>
        <p:nvPicPr>
          <p:cNvPr id="7" name="Picture 6" descr="A white figure with a person walking a bicycle and a scooter&#10;&#10;AI-generated content may be incorrect.">
            <a:extLst>
              <a:ext uri="{FF2B5EF4-FFF2-40B4-BE49-F238E27FC236}">
                <a16:creationId xmlns:a16="http://schemas.microsoft.com/office/drawing/2014/main" id="{9B41806B-8342-434C-2396-F7B864FF515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01239" y="-63703"/>
            <a:ext cx="14320080" cy="6985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443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A2558-ADAD-6733-41C5-846757192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WELCOME!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D5CCD2-5891-8E6A-41AC-B42F7A3259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6170"/>
            <a:ext cx="5381722" cy="2773461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 marL="0" indent="0">
              <a:buNone/>
            </a:pPr>
            <a:r>
              <a:rPr lang="en-US" sz="1800" dirty="0">
                <a:cs typeface="Calibri" panose="020F0502020204030204"/>
              </a:rPr>
              <a:t>Dr Peter Hart</a:t>
            </a:r>
          </a:p>
          <a:p>
            <a:pPr marL="0" indent="0">
              <a:buNone/>
            </a:pPr>
            <a:r>
              <a:rPr lang="en-US" sz="1800" dirty="0">
                <a:cs typeface="Calibri" panose="020F0502020204030204"/>
              </a:rPr>
              <a:t>Will Greenwood</a:t>
            </a:r>
          </a:p>
          <a:p>
            <a:pPr marL="0" indent="0">
              <a:buNone/>
            </a:pPr>
            <a:endParaRPr lang="en-US" sz="1800" dirty="0">
              <a:cs typeface="Calibri" panose="020F0502020204030204"/>
            </a:endParaRPr>
          </a:p>
          <a:p>
            <a:pPr marL="0" indent="0">
              <a:buNone/>
            </a:pPr>
            <a:r>
              <a:rPr lang="en-US" sz="1800" dirty="0">
                <a:cs typeface="Calibri" panose="020F0502020204030204"/>
                <a:hlinkClick r:id="rId2"/>
              </a:rPr>
              <a:t>Activetravel@leeds.ac.uk</a:t>
            </a:r>
            <a:endParaRPr lang="en-US" sz="1800" dirty="0">
              <a:cs typeface="Calibri" panose="020F0502020204030204"/>
            </a:endParaRPr>
          </a:p>
          <a:p>
            <a:pPr marL="0" indent="0">
              <a:buNone/>
            </a:pPr>
            <a:endParaRPr lang="en-GB" sz="1800" dirty="0">
              <a:solidFill>
                <a:schemeClr val="tx1">
                  <a:alpha val="80000"/>
                </a:schemeClr>
              </a:solidFill>
            </a:endParaRPr>
          </a:p>
          <a:p>
            <a:pPr marL="0" indent="0">
              <a:buNone/>
            </a:pPr>
            <a:r>
              <a:rPr lang="en-GB" sz="1800" dirty="0">
                <a:solidFill>
                  <a:schemeClr val="tx1">
                    <a:alpha val="80000"/>
                  </a:schemeClr>
                </a:solidFill>
              </a:rPr>
              <a:t>Dr Morgan Campbell – Institute for Transport Studies, Sustainable Travel</a:t>
            </a:r>
          </a:p>
          <a:p>
            <a:pPr marL="0" indent="0">
              <a:buNone/>
            </a:pPr>
            <a:r>
              <a:rPr lang="en-GB" sz="1800" dirty="0">
                <a:solidFill>
                  <a:schemeClr val="tx1">
                    <a:alpha val="80000"/>
                  </a:schemeClr>
                </a:solidFill>
              </a:rPr>
              <a:t>Dr </a:t>
            </a:r>
            <a:r>
              <a:rPr lang="en-GB" sz="1800">
                <a:solidFill>
                  <a:schemeClr val="tx1">
                    <a:alpha val="80000"/>
                  </a:schemeClr>
                </a:solidFill>
              </a:rPr>
              <a:t>Kate Cameron</a:t>
            </a:r>
            <a:endParaRPr lang="en-GB" sz="1800" dirty="0">
              <a:solidFill>
                <a:schemeClr val="tx1">
                  <a:alpha val="80000"/>
                </a:schemeClr>
              </a:solidFill>
            </a:endParaRPr>
          </a:p>
          <a:p>
            <a:pPr marL="0" indent="0">
              <a:buNone/>
            </a:pPr>
            <a:r>
              <a:rPr lang="en-GB" sz="1800" dirty="0">
                <a:solidFill>
                  <a:schemeClr val="tx1">
                    <a:alpha val="80000"/>
                  </a:schemeClr>
                </a:solidFill>
              </a:rPr>
              <a:t>Laura Cunliffe – Student Services </a:t>
            </a:r>
          </a:p>
          <a:p>
            <a:pPr marL="0" indent="0">
              <a:buNone/>
            </a:pPr>
            <a:r>
              <a:rPr lang="en-GB" sz="1800" dirty="0">
                <a:solidFill>
                  <a:schemeClr val="tx1">
                    <a:alpha val="80000"/>
                  </a:schemeClr>
                </a:solidFill>
              </a:rPr>
              <a:t>Maria Gellar – Law, Laidlaw Scholar</a:t>
            </a:r>
          </a:p>
          <a:p>
            <a:pPr marL="0" indent="0">
              <a:buNone/>
            </a:pPr>
            <a:r>
              <a:rPr lang="en-GB" sz="1800" dirty="0">
                <a:solidFill>
                  <a:schemeClr val="tx1">
                    <a:alpha val="80000"/>
                  </a:schemeClr>
                </a:solidFill>
              </a:rPr>
              <a:t>Rebecca Hamer – Law, Laidlaw scholar</a:t>
            </a:r>
          </a:p>
          <a:p>
            <a:pPr marL="0" indent="0">
              <a:buNone/>
            </a:pPr>
            <a:r>
              <a:rPr lang="en-US" sz="1800" dirty="0">
                <a:cs typeface="Calibri" panose="020F0502020204030204"/>
              </a:rPr>
              <a:t> 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1948BD1-C2F3-ABDF-76EB-BB61081FD8DE}"/>
              </a:ext>
            </a:extLst>
          </p:cNvPr>
          <p:cNvSpPr txBox="1">
            <a:spLocks/>
          </p:cNvSpPr>
          <p:nvPr/>
        </p:nvSpPr>
        <p:spPr>
          <a:xfrm>
            <a:off x="6463145" y="2724631"/>
            <a:ext cx="5381722" cy="278115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cs typeface="Calibri" panose="020F0502020204030204"/>
              </a:rPr>
              <a:t>Agenda:</a:t>
            </a:r>
          </a:p>
          <a:p>
            <a:pPr marL="342900" indent="-342900">
              <a:buAutoNum type="arabicParenR"/>
            </a:pPr>
            <a:r>
              <a:rPr lang="en-US" sz="1800" dirty="0">
                <a:cs typeface="Calibri" panose="020F0502020204030204"/>
              </a:rPr>
              <a:t>About Our Toolkit</a:t>
            </a:r>
          </a:p>
          <a:p>
            <a:pPr marL="342900" indent="-342900">
              <a:buAutoNum type="arabicParenR"/>
            </a:pPr>
            <a:r>
              <a:rPr lang="en-US" sz="1800" dirty="0">
                <a:cs typeface="Calibri" panose="020F0502020204030204"/>
              </a:rPr>
              <a:t>Hearing from Hartlepool</a:t>
            </a:r>
          </a:p>
          <a:p>
            <a:pPr marL="342900" indent="-342900">
              <a:buAutoNum type="arabicParenR"/>
            </a:pPr>
            <a:r>
              <a:rPr lang="en-US" sz="1800" dirty="0">
                <a:cs typeface="Calibri" panose="020F0502020204030204"/>
              </a:rPr>
              <a:t>Drawing Inspiration</a:t>
            </a:r>
          </a:p>
          <a:p>
            <a:pPr marL="342900" indent="-342900">
              <a:buAutoNum type="arabicParenR"/>
            </a:pPr>
            <a:r>
              <a:rPr lang="en-US" sz="1800" dirty="0">
                <a:cs typeface="Calibri" panose="020F0502020204030204"/>
              </a:rPr>
              <a:t>Finish/networking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B0CF61BF-652B-AADB-619A-FFB46E641D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63915" y="406786"/>
            <a:ext cx="4921848" cy="172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716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6146DB1-BFC0-A603-E559-3C5E5746055A}"/>
              </a:ext>
            </a:extLst>
          </p:cNvPr>
          <p:cNvSpPr/>
          <p:nvPr/>
        </p:nvSpPr>
        <p:spPr>
          <a:xfrm>
            <a:off x="-74645" y="718457"/>
            <a:ext cx="12577665" cy="367626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A couple of bicyclists riding down a street with cars and trees on either side of&#10;&#10;Description automatically generated with low confidence">
            <a:extLst>
              <a:ext uri="{FF2B5EF4-FFF2-40B4-BE49-F238E27FC236}">
                <a16:creationId xmlns:a16="http://schemas.microsoft.com/office/drawing/2014/main" id="{4D1AB423-E90C-A7C4-8A75-AE225F2BF55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/>
        </p:blipFill>
        <p:spPr>
          <a:xfrm>
            <a:off x="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369A2C-5338-3FA0-FA7E-E88F4F486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80" y="922353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What is ‘active travel’?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1CCE2C-044C-1416-F16D-ED7B6629A6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80" y="146260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b="0" i="0" u="none" strike="noStrike" baseline="0" dirty="0">
              <a:solidFill>
                <a:srgbClr val="FFFFFF"/>
              </a:solidFill>
              <a:latin typeface="Trade Gothic LT Std"/>
            </a:endParaRPr>
          </a:p>
          <a:p>
            <a:pPr marL="0" indent="0" algn="ctr">
              <a:buNone/>
            </a:pPr>
            <a:r>
              <a:rPr lang="en-GB" b="0" i="1" u="none" strike="noStrike" baseline="0" dirty="0">
                <a:solidFill>
                  <a:srgbClr val="FFFFFF"/>
                </a:solidFill>
                <a:latin typeface="Trade Gothic LT Std"/>
              </a:rPr>
              <a:t>“Active travel” means getting from A to B by any physically active means such as walking, cycling, kick scooting or skateboarding. </a:t>
            </a:r>
          </a:p>
          <a:p>
            <a:r>
              <a:rPr lang="en-GB" dirty="0">
                <a:solidFill>
                  <a:srgbClr val="FFFFFF"/>
                </a:solidFill>
              </a:rPr>
              <a:t>Do buses count?</a:t>
            </a:r>
          </a:p>
          <a:p>
            <a:r>
              <a:rPr lang="en-GB" dirty="0">
                <a:solidFill>
                  <a:srgbClr val="FFFFFF"/>
                </a:solidFill>
              </a:rPr>
              <a:t>Distinct from sustainable travel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56C5C8-5E42-8285-1A05-B64660371282}"/>
              </a:ext>
            </a:extLst>
          </p:cNvPr>
          <p:cNvSpPr txBox="1"/>
          <p:nvPr/>
        </p:nvSpPr>
        <p:spPr>
          <a:xfrm>
            <a:off x="10005184" y="6657945"/>
            <a:ext cx="218681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3" tooltip="https://blogs.ed.ac.uk/groundswell/2021/05/06/new-group-supporting-active-travel-in-edinburgh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GB" sz="700">
                <a:solidFill>
                  <a:srgbClr val="FFFFFF"/>
                </a:solidFill>
              </a:rPr>
              <a:t> by Unknown Author is licensed under </a:t>
            </a:r>
            <a:r>
              <a:rPr lang="en-GB" sz="700">
                <a:solidFill>
                  <a:srgbClr val="FFFFFF"/>
                </a:solidFill>
                <a:hlinkClick r:id="rId4" tooltip="https://creativecommons.org/licenses/by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</a:t>
            </a:r>
            <a:endParaRPr lang="en-GB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905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ne in a crowd">
            <a:extLst>
              <a:ext uri="{FF2B5EF4-FFF2-40B4-BE49-F238E27FC236}">
                <a16:creationId xmlns:a16="http://schemas.microsoft.com/office/drawing/2014/main" id="{136E7498-4F1F-7D1C-1CAB-3E67202BD30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988B07-D96A-EE60-06BB-0B5CDBD71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25549"/>
            <a:ext cx="10058400" cy="614989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dirty="0">
                <a:solidFill>
                  <a:srgbClr val="FFFFFF"/>
                </a:solidFill>
              </a:rPr>
              <a:t>How do we gather young people’s voices during adult led discourses?</a:t>
            </a:r>
          </a:p>
        </p:txBody>
      </p:sp>
    </p:spTree>
    <p:extLst>
      <p:ext uri="{BB962C8B-B14F-4D97-AF65-F5344CB8AC3E}">
        <p14:creationId xmlns:p14="http://schemas.microsoft.com/office/powerpoint/2010/main" val="1160177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A2558-ADAD-6733-41C5-846757192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lang="en-US" sz="3600" dirty="0">
                <a:cs typeface="Calibri Light"/>
              </a:rPr>
              <a:t>Background to the project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D5CCD2-5891-8E6A-41AC-B42F7A3259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1457471"/>
            <a:ext cx="4008384" cy="285549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1600" dirty="0">
                <a:cs typeface="Calibri" panose="020F0502020204030204"/>
              </a:rPr>
              <a:t>Yorkshire Sport Foundation &amp; Leeds City Council:</a:t>
            </a:r>
          </a:p>
          <a:p>
            <a:pPr marL="285750" indent="-285750"/>
            <a:r>
              <a:rPr lang="en-US" sz="1600" dirty="0">
                <a:ea typeface="+mn-lt"/>
                <a:cs typeface="+mn-lt"/>
              </a:rPr>
              <a:t>Could young peoples’ journeys occasionally or routinely be done by ‘active travel’?</a:t>
            </a:r>
            <a:endParaRPr lang="en-US" sz="1600" dirty="0">
              <a:cs typeface="Calibri" panose="020F0502020204030204"/>
            </a:endParaRPr>
          </a:p>
          <a:p>
            <a:pPr marL="285750" indent="-285750"/>
            <a:r>
              <a:rPr lang="en-US" sz="1600" dirty="0">
                <a:ea typeface="+mn-lt"/>
                <a:cs typeface="+mn-lt"/>
              </a:rPr>
              <a:t>Could </a:t>
            </a:r>
            <a:r>
              <a:rPr lang="en-US" sz="1600" dirty="0" err="1">
                <a:ea typeface="+mn-lt"/>
                <a:cs typeface="+mn-lt"/>
              </a:rPr>
              <a:t>organisers</a:t>
            </a:r>
            <a:r>
              <a:rPr lang="en-US" sz="1600" dirty="0">
                <a:ea typeface="+mn-lt"/>
                <a:cs typeface="+mn-lt"/>
              </a:rPr>
              <a:t> of clubs / activities do anything differently to make it easier for young people to get there independently?</a:t>
            </a:r>
            <a:endParaRPr lang="en-US" sz="1600" dirty="0">
              <a:cs typeface="Calibri" panose="020F0502020204030204"/>
            </a:endParaRPr>
          </a:p>
          <a:p>
            <a:pPr marL="0" indent="0">
              <a:buNone/>
            </a:pPr>
            <a:endParaRPr lang="en-US" sz="1600" dirty="0">
              <a:cs typeface="Calibri" panose="020F0502020204030204"/>
            </a:endParaRPr>
          </a:p>
          <a:p>
            <a:pPr marL="0" indent="0">
              <a:buNone/>
            </a:pPr>
            <a:endParaRPr lang="en-US" sz="1600" dirty="0">
              <a:cs typeface="Calibri" panose="020F0502020204030204"/>
            </a:endParaRPr>
          </a:p>
          <a:p>
            <a:pPr marL="0" indent="0">
              <a:buNone/>
            </a:pPr>
            <a:endParaRPr lang="en-US" sz="1600" dirty="0">
              <a:cs typeface="Calibri" panose="020F0502020204030204"/>
            </a:endParaRPr>
          </a:p>
        </p:txBody>
      </p:sp>
      <p:pic>
        <p:nvPicPr>
          <p:cNvPr id="6" name="Picture 6" descr="KEYSOURCE WINS PROJECT FOR LEEDS CITY COUNCIL">
            <a:extLst>
              <a:ext uri="{FF2B5EF4-FFF2-40B4-BE49-F238E27FC236}">
                <a16:creationId xmlns:a16="http://schemas.microsoft.com/office/drawing/2014/main" id="{1387BAA1-AAE1-5FAC-1E34-F2F7324A33F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1037" y="1329869"/>
            <a:ext cx="6286845" cy="419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8008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id="{0F3EA969-09E0-DC61-4532-D8ACAFD2DF6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B9041B0-0F81-E75C-8B4F-3439D55CF26B}"/>
              </a:ext>
            </a:extLst>
          </p:cNvPr>
          <p:cNvSpPr/>
          <p:nvPr/>
        </p:nvSpPr>
        <p:spPr>
          <a:xfrm>
            <a:off x="-74644" y="0"/>
            <a:ext cx="6690598" cy="7046259"/>
          </a:xfrm>
          <a:prstGeom prst="rect">
            <a:avLst/>
          </a:prstGeom>
          <a:solidFill>
            <a:srgbClr val="000000">
              <a:alpha val="67059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DE2111-9898-2E54-EA14-053B95FE1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910431"/>
            <a:ext cx="4724400" cy="1466455"/>
          </a:xfrm>
        </p:spPr>
        <p:txBody>
          <a:bodyPr anchor="b"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Initial aims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8B37DD-32D1-1C96-B2A2-B091CE72A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2492080"/>
            <a:ext cx="4724400" cy="3015849"/>
          </a:xfrm>
        </p:spPr>
        <p:txBody>
          <a:bodyPr>
            <a:normAutofit/>
          </a:bodyPr>
          <a:lstStyle/>
          <a:p>
            <a:r>
              <a:rPr lang="en-GB" sz="1700" dirty="0">
                <a:solidFill>
                  <a:schemeClr val="bg1"/>
                </a:solidFill>
              </a:rPr>
              <a:t>Conduct a ‘mapping’ exercise (Kallio 2015) to:</a:t>
            </a:r>
          </a:p>
          <a:p>
            <a:pPr lvl="1"/>
            <a:r>
              <a:rPr lang="en-GB" sz="1700" dirty="0">
                <a:solidFill>
                  <a:schemeClr val="bg1"/>
                </a:solidFill>
              </a:rPr>
              <a:t>Recruit peer researchers</a:t>
            </a:r>
          </a:p>
          <a:p>
            <a:pPr lvl="1"/>
            <a:r>
              <a:rPr lang="en-GB" sz="1700" dirty="0">
                <a:solidFill>
                  <a:schemeClr val="bg1"/>
                </a:solidFill>
              </a:rPr>
              <a:t>Understand ‘important spaces’ for young people</a:t>
            </a:r>
          </a:p>
          <a:p>
            <a:r>
              <a:rPr lang="en-GB" sz="1700" dirty="0">
                <a:solidFill>
                  <a:schemeClr val="bg1"/>
                </a:solidFill>
              </a:rPr>
              <a:t>Train peer researchers (Bradbury and Taylor 2015)</a:t>
            </a:r>
          </a:p>
          <a:p>
            <a:r>
              <a:rPr lang="en-GB" sz="1700" dirty="0">
                <a:solidFill>
                  <a:schemeClr val="bg1"/>
                </a:solidFill>
              </a:rPr>
              <a:t>Develop a methodology with peer researchers</a:t>
            </a:r>
          </a:p>
          <a:p>
            <a:r>
              <a:rPr lang="en-GB" sz="1700" dirty="0">
                <a:solidFill>
                  <a:schemeClr val="bg1"/>
                </a:solidFill>
              </a:rPr>
              <a:t>Peer researchers collect data on specific barriers to active travel. </a:t>
            </a:r>
          </a:p>
        </p:txBody>
      </p:sp>
    </p:spTree>
    <p:extLst>
      <p:ext uri="{BB962C8B-B14F-4D97-AF65-F5344CB8AC3E}">
        <p14:creationId xmlns:p14="http://schemas.microsoft.com/office/powerpoint/2010/main" val="3571207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A2558-ADAD-6733-41C5-846757192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lang="en-US" sz="3600" dirty="0">
                <a:cs typeface="Calibri Light"/>
              </a:rPr>
              <a:t>How we created the kit</a:t>
            </a:r>
            <a:endParaRPr lang="en-US" sz="3600" dirty="0"/>
          </a:p>
        </p:txBody>
      </p:sp>
      <p:pic>
        <p:nvPicPr>
          <p:cNvPr id="8" name="Picture 8" descr="Diagram&#10;&#10;Description automatically generated">
            <a:extLst>
              <a:ext uri="{FF2B5EF4-FFF2-40B4-BE49-F238E27FC236}">
                <a16:creationId xmlns:a16="http://schemas.microsoft.com/office/drawing/2014/main" id="{19ABA6D9-AA68-5F6C-F0E8-7ACAE538627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7006" y="1612929"/>
            <a:ext cx="4290290" cy="38707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6756F61-AC00-976E-65F2-88B8A30E682C}"/>
              </a:ext>
            </a:extLst>
          </p:cNvPr>
          <p:cNvSpPr txBox="1"/>
          <p:nvPr/>
        </p:nvSpPr>
        <p:spPr>
          <a:xfrm>
            <a:off x="983723" y="3347622"/>
            <a:ext cx="192424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Trialed with three </a:t>
            </a:r>
            <a:r>
              <a:rPr lang="en-US" dirty="0" err="1">
                <a:cs typeface="Calibri"/>
              </a:rPr>
              <a:t>organisations</a:t>
            </a:r>
            <a:endParaRPr lang="en-US" dirty="0" err="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2779AD5-2986-E650-ED4B-99819723570E}"/>
              </a:ext>
            </a:extLst>
          </p:cNvPr>
          <p:cNvSpPr txBox="1"/>
          <p:nvPr/>
        </p:nvSpPr>
        <p:spPr>
          <a:xfrm>
            <a:off x="9303692" y="3585227"/>
            <a:ext cx="159327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Focus on one </a:t>
            </a:r>
            <a:r>
              <a:rPr lang="en-US" dirty="0" err="1">
                <a:cs typeface="Calibri"/>
              </a:rPr>
              <a:t>organisation</a:t>
            </a:r>
            <a:endParaRPr lang="en-US" dirty="0" err="1"/>
          </a:p>
        </p:txBody>
      </p:sp>
      <p:pic>
        <p:nvPicPr>
          <p:cNvPr id="12" name="Picture 15" descr="Public Domain Clip Art Image | Illustration of a blue curved arrow | ID ...">
            <a:extLst>
              <a:ext uri="{FF2B5EF4-FFF2-40B4-BE49-F238E27FC236}">
                <a16:creationId xmlns:a16="http://schemas.microsoft.com/office/drawing/2014/main" id="{2B326D5B-CEEC-6129-A6B1-17D969D226D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900000">
            <a:off x="1213273" y="2108676"/>
            <a:ext cx="2743199" cy="888577"/>
          </a:xfrm>
          <a:prstGeom prst="rect">
            <a:avLst/>
          </a:prstGeom>
        </p:spPr>
      </p:pic>
      <p:pic>
        <p:nvPicPr>
          <p:cNvPr id="16" name="Picture 15" descr="Public Domain Clip Art Image | Illustration of a blue curved arrow | ID ...">
            <a:extLst>
              <a:ext uri="{FF2B5EF4-FFF2-40B4-BE49-F238E27FC236}">
                <a16:creationId xmlns:a16="http://schemas.microsoft.com/office/drawing/2014/main" id="{6702BF95-D639-7357-0080-56F2310702A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20000" flipH="1">
            <a:off x="8321709" y="2180275"/>
            <a:ext cx="2252817" cy="88857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CB5A5B9-AC55-1B00-0FE5-AF5E50C5D35A}"/>
              </a:ext>
            </a:extLst>
          </p:cNvPr>
          <p:cNvSpPr txBox="1"/>
          <p:nvPr/>
        </p:nvSpPr>
        <p:spPr>
          <a:xfrm>
            <a:off x="4062449" y="5486138"/>
            <a:ext cx="5125868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cs typeface="Calibri"/>
              </a:rPr>
              <a:t>Key principles:</a:t>
            </a:r>
          </a:p>
          <a:p>
            <a:r>
              <a:rPr lang="en-US" dirty="0">
                <a:cs typeface="Calibri"/>
              </a:rPr>
              <a:t>Young people as experts</a:t>
            </a:r>
          </a:p>
          <a:p>
            <a:r>
              <a:rPr lang="en-US" dirty="0">
                <a:cs typeface="Calibri"/>
              </a:rPr>
              <a:t>Young people influence the environment</a:t>
            </a:r>
          </a:p>
          <a:p>
            <a:r>
              <a:rPr lang="en-US" dirty="0">
                <a:cs typeface="Calibri"/>
              </a:rPr>
              <a:t>Young-person led</a:t>
            </a:r>
          </a:p>
        </p:txBody>
      </p:sp>
      <p:pic>
        <p:nvPicPr>
          <p:cNvPr id="21" name="Picture 21">
            <a:extLst>
              <a:ext uri="{FF2B5EF4-FFF2-40B4-BE49-F238E27FC236}">
                <a16:creationId xmlns:a16="http://schemas.microsoft.com/office/drawing/2014/main" id="{4E4926AB-2A2D-8193-91D3-8DB37198EB9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5126" y="4231558"/>
            <a:ext cx="2737064" cy="1461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962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A2558-ADAD-6733-41C5-846757192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lang="en-US" sz="3600" dirty="0">
                <a:cs typeface="Calibri Light"/>
              </a:rPr>
              <a:t>How we improved the kit</a:t>
            </a:r>
            <a:endParaRPr lang="en-US" sz="3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756F61-AC00-976E-65F2-88B8A30E682C}"/>
              </a:ext>
            </a:extLst>
          </p:cNvPr>
          <p:cNvSpPr txBox="1"/>
          <p:nvPr/>
        </p:nvSpPr>
        <p:spPr>
          <a:xfrm>
            <a:off x="263481" y="2385456"/>
            <a:ext cx="1924241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With Throston Youth Project, Hartlepool</a:t>
            </a:r>
            <a:endParaRPr lang="en-US" dirty="0"/>
          </a:p>
        </p:txBody>
      </p:sp>
      <p:pic>
        <p:nvPicPr>
          <p:cNvPr id="12" name="Picture 15" descr="Public Domain Clip Art Image | Illustration of a blue curved arrow | ID ...">
            <a:extLst>
              <a:ext uri="{FF2B5EF4-FFF2-40B4-BE49-F238E27FC236}">
                <a16:creationId xmlns:a16="http://schemas.microsoft.com/office/drawing/2014/main" id="{2B326D5B-CEEC-6129-A6B1-17D969D226D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-900000">
            <a:off x="3083949" y="1958259"/>
            <a:ext cx="2743199" cy="88857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CB5A5B9-AC55-1B00-0FE5-AF5E50C5D35A}"/>
              </a:ext>
            </a:extLst>
          </p:cNvPr>
          <p:cNvSpPr txBox="1"/>
          <p:nvPr/>
        </p:nvSpPr>
        <p:spPr>
          <a:xfrm>
            <a:off x="4062449" y="5486138"/>
            <a:ext cx="429029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cs typeface="Calibri"/>
              </a:rPr>
              <a:t>Key principles:</a:t>
            </a:r>
          </a:p>
          <a:p>
            <a:r>
              <a:rPr lang="en-US" dirty="0">
                <a:cs typeface="Calibri"/>
              </a:rPr>
              <a:t>Same as before, but….</a:t>
            </a:r>
          </a:p>
          <a:p>
            <a:r>
              <a:rPr lang="en-US" dirty="0">
                <a:cs typeface="Calibri"/>
              </a:rPr>
              <a:t>Youth workers/practitioners need to find the kit useful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FC3828-87D9-67DB-35DE-93709512BB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6599" y="889602"/>
            <a:ext cx="4324350" cy="4400550"/>
          </a:xfrm>
          <a:prstGeom prst="rect">
            <a:avLst/>
          </a:prstGeom>
        </p:spPr>
      </p:pic>
      <p:pic>
        <p:nvPicPr>
          <p:cNvPr id="1026" name="Picture 2" descr="Hartlepool Now :: Hartlepool Community Support Hub / Support Finder /  Throston Branch Library">
            <a:extLst>
              <a:ext uri="{FF2B5EF4-FFF2-40B4-BE49-F238E27FC236}">
                <a16:creationId xmlns:a16="http://schemas.microsoft.com/office/drawing/2014/main" id="{B65A2D43-6259-E637-568F-1179A02B81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3481" y="3344371"/>
            <a:ext cx="3357407" cy="2519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15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hild standing in front of a tree&#10;&#10;AI-generated content may be incorrect.">
            <a:extLst>
              <a:ext uri="{FF2B5EF4-FFF2-40B4-BE49-F238E27FC236}">
                <a16:creationId xmlns:a16="http://schemas.microsoft.com/office/drawing/2014/main" id="{54FF677F-F3EC-1068-B20C-96218C034B8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40000"/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0BC1680-D889-DD69-0FB4-AAE573442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200" y="965200"/>
            <a:ext cx="10261600" cy="35648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1500">
                <a:ln w="22225">
                  <a:solidFill>
                    <a:schemeClr val="tx1"/>
                  </a:solidFill>
                  <a:miter lim="800000"/>
                </a:ln>
                <a:noFill/>
              </a:rPr>
              <a:t>Why participation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A79573-7796-CB86-D49F-5633B5527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5200" y="4572002"/>
            <a:ext cx="10261600" cy="120299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3200" dirty="0"/>
              <a:t>What spaces has special significance when you were young?</a:t>
            </a:r>
          </a:p>
        </p:txBody>
      </p:sp>
    </p:spTree>
    <p:extLst>
      <p:ext uri="{BB962C8B-B14F-4D97-AF65-F5344CB8AC3E}">
        <p14:creationId xmlns:p14="http://schemas.microsoft.com/office/powerpoint/2010/main" val="30626312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!!Rectangle">
            <a:extLst>
              <a:ext uri="{FF2B5EF4-FFF2-40B4-BE49-F238E27FC236}">
                <a16:creationId xmlns:a16="http://schemas.microsoft.com/office/drawing/2014/main" id="{362810D9-2C5A-477D-949C-C191895477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8467"/>
            <a:ext cx="12191999" cy="6866467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group of people holding signs&#10;&#10;AI-generated content may be incorrect.">
            <a:extLst>
              <a:ext uri="{FF2B5EF4-FFF2-40B4-BE49-F238E27FC236}">
                <a16:creationId xmlns:a16="http://schemas.microsoft.com/office/drawing/2014/main" id="{EC3E59B1-3056-B3D8-76BA-D9D15B35BC7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55000"/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/>
        </p:blipFill>
        <p:spPr>
          <a:xfrm>
            <a:off x="20" y="-9107"/>
            <a:ext cx="1219198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B74040-1CDA-CA35-2BDE-E419079D2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591344"/>
            <a:ext cx="3200400" cy="5585619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Political Presence as the Right of the Child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F9C2D4-44A8-9E69-2582-3CD3E89527E3}"/>
              </a:ext>
            </a:extLst>
          </p:cNvPr>
          <p:cNvSpPr/>
          <p:nvPr/>
        </p:nvSpPr>
        <p:spPr>
          <a:xfrm>
            <a:off x="4329404" y="-9107"/>
            <a:ext cx="7024395" cy="6951083"/>
          </a:xfrm>
          <a:prstGeom prst="rect">
            <a:avLst/>
          </a:prstGeom>
          <a:solidFill>
            <a:srgbClr val="000000">
              <a:alpha val="72941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AEF37-D6EF-3FBD-53CC-565A079C4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2400" dirty="0">
                <a:solidFill>
                  <a:srgbClr val="FFFFFF"/>
                </a:solidFill>
              </a:rPr>
              <a:t>By appreciating children as constituting subjects and actors constitutive of their lived worlds, we may identify new forms, directions, dynamics and relations with political relevance…</a:t>
            </a:r>
            <a:r>
              <a:rPr lang="en-GB" sz="2400" b="0" i="0" u="none" strike="noStrike" baseline="0" dirty="0">
                <a:solidFill>
                  <a:srgbClr val="FFFFFF"/>
                </a:solidFill>
                <a:latin typeface="DanteMTPro"/>
              </a:rPr>
              <a:t>I propose children’s agency as a crucial component in spatial socialisation, involving both individual capacity to relate to the world and collective competence in intersubjective engagement.</a:t>
            </a:r>
          </a:p>
          <a:p>
            <a:pPr marL="0" indent="0">
              <a:buNone/>
            </a:pPr>
            <a:endParaRPr lang="en-GB" sz="2400" dirty="0">
              <a:solidFill>
                <a:srgbClr val="FFFFFF"/>
              </a:solidFill>
              <a:latin typeface="DanteMTPro"/>
            </a:endParaRPr>
          </a:p>
          <a:p>
            <a:pPr marL="0" indent="0">
              <a:buNone/>
            </a:pPr>
            <a:r>
              <a:rPr lang="en-GB" sz="2400" dirty="0">
                <a:solidFill>
                  <a:srgbClr val="FFFFFF"/>
                </a:solidFill>
                <a:latin typeface="DanteMTPro"/>
              </a:rPr>
              <a:t>(Kallio 2014)</a:t>
            </a:r>
          </a:p>
          <a:p>
            <a:pPr marL="0" indent="0">
              <a:buNone/>
            </a:pPr>
            <a:endParaRPr lang="en-GB" sz="2400" dirty="0">
              <a:solidFill>
                <a:srgbClr val="FFFFFF"/>
              </a:solidFill>
              <a:latin typeface="DanteMTPro"/>
            </a:endParaRPr>
          </a:p>
          <a:p>
            <a:pPr marL="0" indent="0">
              <a:buNone/>
            </a:pPr>
            <a:r>
              <a:rPr lang="en-GB" sz="2400" dirty="0">
                <a:solidFill>
                  <a:srgbClr val="FFFFFF"/>
                </a:solidFill>
                <a:latin typeface="DanteMTPro"/>
              </a:rPr>
              <a:t>That is: Young people have a right to be heard; young people are making decisions.</a:t>
            </a:r>
            <a:endParaRPr lang="en-GB" sz="2400" dirty="0">
              <a:solidFill>
                <a:srgbClr val="FFFFF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752C19-4EFE-0EF7-BACA-E0625F2798A7}"/>
              </a:ext>
            </a:extLst>
          </p:cNvPr>
          <p:cNvSpPr txBox="1"/>
          <p:nvPr/>
        </p:nvSpPr>
        <p:spPr>
          <a:xfrm>
            <a:off x="9737481" y="6648838"/>
            <a:ext cx="2454519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GB" sz="700">
                <a:solidFill>
                  <a:srgbClr val="FFFFFF"/>
                </a:solidFill>
                <a:hlinkClick r:id="rId3" tooltip="https://rabble.ca/blogs/bloggers/views-expressed/2014/03/anomie-new-apathy-youth-participation-and-politic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GB" sz="700">
                <a:solidFill>
                  <a:srgbClr val="FFFFFF"/>
                </a:solidFill>
              </a:rPr>
              <a:t> by Unknown Author is licensed under </a:t>
            </a:r>
            <a:r>
              <a:rPr lang="en-GB" sz="700">
                <a:solidFill>
                  <a:srgbClr val="FFFFFF"/>
                </a:solidFill>
                <a:hlinkClick r:id="rId4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en-GB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27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!!Rectangle">
            <a:extLst>
              <a:ext uri="{FF2B5EF4-FFF2-40B4-BE49-F238E27FC236}">
                <a16:creationId xmlns:a16="http://schemas.microsoft.com/office/drawing/2014/main" id="{362810D9-2C5A-477D-949C-C191895477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8467"/>
            <a:ext cx="12191999" cy="6866467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group of people sitting around a table&#10;&#10;AI-generated content may be incorrect.">
            <a:extLst>
              <a:ext uri="{FF2B5EF4-FFF2-40B4-BE49-F238E27FC236}">
                <a16:creationId xmlns:a16="http://schemas.microsoft.com/office/drawing/2014/main" id="{18868A17-0038-B4A6-D668-DA40958F498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55000"/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/>
        </p:blipFill>
        <p:spPr>
          <a:xfrm>
            <a:off x="20" y="-9107"/>
            <a:ext cx="1219198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55CD480-5367-9C38-B0CA-EAA68CF1C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591344"/>
            <a:ext cx="3200400" cy="5585619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Why Participatory Action Research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D6A7B7-3227-203E-95A3-77E188396C51}"/>
              </a:ext>
            </a:extLst>
          </p:cNvPr>
          <p:cNvSpPr/>
          <p:nvPr/>
        </p:nvSpPr>
        <p:spPr>
          <a:xfrm>
            <a:off x="4329404" y="-9107"/>
            <a:ext cx="7024395" cy="6951083"/>
          </a:xfrm>
          <a:prstGeom prst="rect">
            <a:avLst/>
          </a:prstGeom>
          <a:solidFill>
            <a:srgbClr val="000000">
              <a:alpha val="72941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067333-675F-03A1-4756-1FBBD0A33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Why use a toolkit instead of just asking?</a:t>
            </a:r>
          </a:p>
          <a:p>
            <a:r>
              <a:rPr lang="en-GB">
                <a:solidFill>
                  <a:srgbClr val="FFFFFF"/>
                </a:solidFill>
              </a:rPr>
              <a:t>We don’t always know what we want or need: 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Time to reflect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Scaffolding potential answers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Exploring and filling gaps in knowledge</a:t>
            </a:r>
          </a:p>
          <a:p>
            <a:pPr lvl="1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054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Key Facts About Mental Health Treatment for Teens">
            <a:extLst>
              <a:ext uri="{FF2B5EF4-FFF2-40B4-BE49-F238E27FC236}">
                <a16:creationId xmlns:a16="http://schemas.microsoft.com/office/drawing/2014/main" id="{01E88D55-34EA-A3DD-EF4C-85993B6524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 bwMode="auto">
          <a:xfrm>
            <a:off x="3522468" y="10"/>
            <a:ext cx="866953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Rectangle 2056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5000">
                <a:schemeClr val="tx1">
                  <a:alpha val="78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346F18-5707-93E6-86A9-D89D130A6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en-GB" sz="2800">
                <a:solidFill>
                  <a:schemeClr val="bg1"/>
                </a:solidFill>
              </a:rPr>
              <a:t>Some assumptions:</a:t>
            </a:r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3B5245-B4C9-CE21-EC29-A9AD5C23C5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4966016" cy="3207258"/>
          </a:xfrm>
        </p:spPr>
        <p:txBody>
          <a:bodyPr anchor="t">
            <a:normAutofit/>
          </a:bodyPr>
          <a:lstStyle/>
          <a:p>
            <a:r>
              <a:rPr lang="en-GB" sz="1700" dirty="0">
                <a:solidFill>
                  <a:schemeClr val="bg1"/>
                </a:solidFill>
              </a:rPr>
              <a:t>Young people are experts in their own lives</a:t>
            </a:r>
          </a:p>
          <a:p>
            <a:r>
              <a:rPr lang="en-GB" sz="1700" dirty="0">
                <a:solidFill>
                  <a:schemeClr val="bg1"/>
                </a:solidFill>
              </a:rPr>
              <a:t>Young people experience the world differently to adults</a:t>
            </a:r>
          </a:p>
          <a:p>
            <a:r>
              <a:rPr lang="en-GB" sz="1700" dirty="0">
                <a:solidFill>
                  <a:schemeClr val="bg1"/>
                </a:solidFill>
              </a:rPr>
              <a:t>It can be difficult for young people to be heard in adult-led conversations</a:t>
            </a:r>
          </a:p>
          <a:p>
            <a:r>
              <a:rPr lang="en-GB" sz="1700" dirty="0">
                <a:solidFill>
                  <a:schemeClr val="bg1"/>
                </a:solidFill>
              </a:rPr>
              <a:t>Many in power assume young people have little to contribute</a:t>
            </a:r>
          </a:p>
        </p:txBody>
      </p:sp>
    </p:spTree>
    <p:extLst>
      <p:ext uri="{BB962C8B-B14F-4D97-AF65-F5344CB8AC3E}">
        <p14:creationId xmlns:p14="http://schemas.microsoft.com/office/powerpoint/2010/main" val="9813486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5E6CFF1-2F42-4E10-9A97-F116F46F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oup of people sitting in a circle&#10;&#10;AI-generated content may be incorrect.">
            <a:extLst>
              <a:ext uri="{FF2B5EF4-FFF2-40B4-BE49-F238E27FC236}">
                <a16:creationId xmlns:a16="http://schemas.microsoft.com/office/drawing/2014/main" id="{F44C798D-C793-6212-75C8-DB763914A5C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4D8DC7-4EE9-510E-973C-3F1E6B157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065862"/>
            <a:ext cx="6052955" cy="4726276"/>
          </a:xfrm>
        </p:spPr>
        <p:txBody>
          <a:bodyPr>
            <a:normAutofit/>
          </a:bodyPr>
          <a:lstStyle/>
          <a:p>
            <a:pPr algn="r"/>
            <a:r>
              <a:rPr lang="en-GB" sz="8000">
                <a:ln w="22225">
                  <a:solidFill>
                    <a:srgbClr val="FFFFFF"/>
                  </a:solidFill>
                </a:ln>
                <a:noFill/>
              </a:rPr>
              <a:t>A few notes on how to use the toolkit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6A8629B-8289-498B-939B-1CA0C10618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12899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1DD04-082C-6E33-9047-122F2D6AF8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4641" y="1065862"/>
            <a:ext cx="3860002" cy="4726276"/>
          </a:xfrm>
        </p:spPr>
        <p:txBody>
          <a:bodyPr anchor="ctr">
            <a:normAutofit/>
          </a:bodyPr>
          <a:lstStyle/>
          <a:p>
            <a:r>
              <a:rPr lang="en-GB" sz="2000">
                <a:solidFill>
                  <a:srgbClr val="FFFFFF"/>
                </a:solidFill>
              </a:rPr>
              <a:t>Adapt it!</a:t>
            </a:r>
          </a:p>
          <a:p>
            <a:r>
              <a:rPr lang="en-GB" sz="2000">
                <a:solidFill>
                  <a:srgbClr val="FFFFFF"/>
                </a:solidFill>
              </a:rPr>
              <a:t>But keep the structure</a:t>
            </a:r>
          </a:p>
          <a:p>
            <a:r>
              <a:rPr lang="en-GB" sz="2000">
                <a:solidFill>
                  <a:srgbClr val="FFFFFF"/>
                </a:solidFill>
              </a:rPr>
              <a:t>Lead the process, not the conversation</a:t>
            </a:r>
          </a:p>
        </p:txBody>
      </p:sp>
    </p:spTree>
    <p:extLst>
      <p:ext uri="{BB962C8B-B14F-4D97-AF65-F5344CB8AC3E}">
        <p14:creationId xmlns:p14="http://schemas.microsoft.com/office/powerpoint/2010/main" val="29835453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A4BAC3B4-6FF3-F3E5-AB14-52E62C9B5C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1446" y="539620"/>
            <a:ext cx="6100277" cy="610027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0476AB-D450-3141-543B-6851B19D1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Visit out website for more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DA104E-1430-7640-EF54-F4839BFF04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&amp; please contribute!</a:t>
            </a:r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https://www.activetravel.leeds.ac.uk</a:t>
            </a:r>
          </a:p>
        </p:txBody>
      </p:sp>
    </p:spTree>
    <p:extLst>
      <p:ext uri="{BB962C8B-B14F-4D97-AF65-F5344CB8AC3E}">
        <p14:creationId xmlns:p14="http://schemas.microsoft.com/office/powerpoint/2010/main" val="8510672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5E6CFF1-2F42-4E10-9A97-F116F46F5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11" descr="A picture containing text, indoor, person&#10;&#10;Description automatically generated">
            <a:extLst>
              <a:ext uri="{FF2B5EF4-FFF2-40B4-BE49-F238E27FC236}">
                <a16:creationId xmlns:a16="http://schemas.microsoft.com/office/drawing/2014/main" id="{9E9DC7C5-9E82-5317-0F58-DB180D308EC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5A2558-ADAD-6733-41C5-846757192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065862"/>
            <a:ext cx="6052955" cy="4726276"/>
          </a:xfrm>
        </p:spPr>
        <p:txBody>
          <a:bodyPr>
            <a:normAutofit/>
          </a:bodyPr>
          <a:lstStyle/>
          <a:p>
            <a:pPr algn="r"/>
            <a:r>
              <a:rPr lang="en-US" sz="8000">
                <a:ln w="22225">
                  <a:solidFill>
                    <a:srgbClr val="FFFFFF"/>
                  </a:solidFill>
                </a:ln>
                <a:noFill/>
                <a:cs typeface="Calibri Light"/>
              </a:rPr>
              <a:t>Any questions?</a:t>
            </a:r>
            <a:endParaRPr lang="en-US" sz="8000">
              <a:ln w="22225">
                <a:solidFill>
                  <a:srgbClr val="FFFFFF"/>
                </a:solidFill>
              </a:ln>
              <a:noFill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6A8629B-8289-498B-939B-1CA0C10618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12899" y="2286000"/>
            <a:ext cx="0" cy="2286000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6988FB2-B7A0-8710-F5E4-A8EB75CBED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4641" y="1065862"/>
            <a:ext cx="3860002" cy="472627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FFFFFF"/>
                </a:solidFill>
                <a:cs typeface="Calibri" panose="020F0502020204030204"/>
              </a:rPr>
              <a:t>Activetravel</a:t>
            </a:r>
            <a:r>
              <a:rPr lang="en-US" sz="2000" dirty="0">
                <a:solidFill>
                  <a:srgbClr val="FFFFFF"/>
                </a:solidFill>
                <a:cs typeface="Calibri" panose="020F0502020204030204"/>
              </a:rPr>
              <a:t>@leeds.ac.uk </a:t>
            </a:r>
          </a:p>
          <a:p>
            <a:pPr marL="0" indent="0">
              <a:buNone/>
            </a:pPr>
            <a:endParaRPr lang="en-US" sz="2000" dirty="0">
              <a:solidFill>
                <a:srgbClr val="FFFFFF"/>
              </a:solidFill>
              <a:cs typeface="Calibri" panose="020F0502020204030204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cs typeface="Calibri" panose="020F0502020204030204"/>
              </a:rPr>
              <a:t>@ActiveTravelLDS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AA7FE0-FC23-0C90-ADC8-AD3E7780CCC2}"/>
              </a:ext>
            </a:extLst>
          </p:cNvPr>
          <p:cNvSpPr txBox="1"/>
          <p:nvPr/>
        </p:nvSpPr>
        <p:spPr>
          <a:xfrm>
            <a:off x="2138516" y="2368959"/>
            <a:ext cx="180974" cy="3619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3387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3828</TotalTime>
  <Words>532</Words>
  <Application>Microsoft Office PowerPoint</Application>
  <PresentationFormat>Widescreen</PresentationFormat>
  <Paragraphs>87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Calibri Light</vt:lpstr>
      <vt:lpstr>DanteMTPro</vt:lpstr>
      <vt:lpstr>Trade Gothic LT Std</vt:lpstr>
      <vt:lpstr>Office Theme</vt:lpstr>
      <vt:lpstr>PowerPoint Presentation</vt:lpstr>
      <vt:lpstr>WELCOME!</vt:lpstr>
      <vt:lpstr>What is ‘active travel’?</vt:lpstr>
      <vt:lpstr>How do we gather young people’s voices during adult led discourses?</vt:lpstr>
      <vt:lpstr>Background to the project</vt:lpstr>
      <vt:lpstr>Initial aims</vt:lpstr>
      <vt:lpstr>How we created the kit</vt:lpstr>
      <vt:lpstr>How we improved the kit</vt:lpstr>
      <vt:lpstr>Why participation</vt:lpstr>
      <vt:lpstr>Political Presence as the Right of the Child</vt:lpstr>
      <vt:lpstr>Why Participatory Action Research</vt:lpstr>
      <vt:lpstr>Some assumptions:</vt:lpstr>
      <vt:lpstr>A few notes on how to use the toolkit</vt:lpstr>
      <vt:lpstr>Visit out website for more</vt:lpstr>
      <vt:lpstr>Any questions?</vt:lpstr>
    </vt:vector>
  </TitlesOfParts>
  <Company>University of Leeds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Peter Hart</dc:creator>
  <cp:lastModifiedBy>Peter Hart</cp:lastModifiedBy>
  <cp:revision>1</cp:revision>
  <dcterms:created xsi:type="dcterms:W3CDTF">2025-04-04T17:17:57Z</dcterms:created>
  <dcterms:modified xsi:type="dcterms:W3CDTF">2025-04-09T21:26:19Z</dcterms:modified>
</cp:coreProperties>
</file>